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8" r:id="rId4"/>
  </p:sldMasterIdLst>
  <p:notesMasterIdLst>
    <p:notesMasterId r:id="rId19"/>
  </p:notesMasterIdLst>
  <p:handoutMasterIdLst>
    <p:handoutMasterId r:id="rId20"/>
  </p:handoutMasterIdLst>
  <p:sldIdLst>
    <p:sldId id="350" r:id="rId5"/>
    <p:sldId id="352" r:id="rId6"/>
    <p:sldId id="365" r:id="rId7"/>
    <p:sldId id="361" r:id="rId8"/>
    <p:sldId id="334" r:id="rId9"/>
    <p:sldId id="353" r:id="rId10"/>
    <p:sldId id="354" r:id="rId11"/>
    <p:sldId id="355" r:id="rId12"/>
    <p:sldId id="356" r:id="rId13"/>
    <p:sldId id="357" r:id="rId14"/>
    <p:sldId id="362" r:id="rId15"/>
    <p:sldId id="363" r:id="rId16"/>
    <p:sldId id="364" r:id="rId17"/>
    <p:sldId id="343" r:id="rId18"/>
  </p:sldIdLst>
  <p:sldSz cx="12192000" cy="6858000"/>
  <p:notesSz cx="6858000" cy="9144000"/>
  <p:defaultTextStyle>
    <a:defPPr rtl="0"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ore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18" autoAdjust="0"/>
    <p:restoredTop sz="95226" autoAdjust="0"/>
  </p:normalViewPr>
  <p:slideViewPr>
    <p:cSldViewPr snapToGrid="0">
      <p:cViewPr varScale="1">
        <p:scale>
          <a:sx n="73" d="100"/>
          <a:sy n="73" d="100"/>
        </p:scale>
        <p:origin x="63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howGuides="1">
      <p:cViewPr varScale="1">
        <p:scale>
          <a:sx n="96" d="100"/>
          <a:sy n="96" d="100"/>
        </p:scale>
        <p:origin x="2874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commentAuthors" Target="comment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 1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Categoria 1</c:v>
                </c:pt>
                <c:pt idx="1">
                  <c:v>Categoria 2</c:v>
                </c:pt>
                <c:pt idx="2">
                  <c:v>Categoria 3</c:v>
                </c:pt>
                <c:pt idx="3">
                  <c:v>Categoria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BEB-4512-806B-A7899BFCB1E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 2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tx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3BEB-4512-806B-A7899BFCB1E5}"/>
              </c:ext>
            </c:extLst>
          </c:dPt>
          <c:dPt>
            <c:idx val="1"/>
            <c:invertIfNegative val="0"/>
            <c:bubble3D val="0"/>
            <c:spPr>
              <a:solidFill>
                <a:schemeClr val="tx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A-3BEB-4512-806B-A7899BFCB1E5}"/>
              </c:ext>
            </c:extLst>
          </c:dPt>
          <c:dPt>
            <c:idx val="2"/>
            <c:invertIfNegative val="0"/>
            <c:bubble3D val="0"/>
            <c:spPr>
              <a:solidFill>
                <a:schemeClr val="tx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3BEB-4512-806B-A7899BFCB1E5}"/>
              </c:ext>
            </c:extLst>
          </c:dPt>
          <c:dPt>
            <c:idx val="3"/>
            <c:invertIfNegative val="0"/>
            <c:bubble3D val="0"/>
            <c:spPr>
              <a:solidFill>
                <a:schemeClr val="tx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8-3BEB-4512-806B-A7899BFCB1E5}"/>
              </c:ext>
            </c:extLst>
          </c:dPt>
          <c:cat>
            <c:strRef>
              <c:f>Sheet1!$A$2:$A$5</c:f>
              <c:strCache>
                <c:ptCount val="4"/>
                <c:pt idx="0">
                  <c:v>Categoria 1</c:v>
                </c:pt>
                <c:pt idx="1">
                  <c:v>Categoria 2</c:v>
                </c:pt>
                <c:pt idx="2">
                  <c:v>Categoria 3</c:v>
                </c:pt>
                <c:pt idx="3">
                  <c:v>Categoria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BEB-4512-806B-A7899BFCB1E5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 3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6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3BEB-4512-806B-A7899BFCB1E5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6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3BEB-4512-806B-A7899BFCB1E5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6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3BEB-4512-806B-A7899BFCB1E5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6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3BEB-4512-806B-A7899BFCB1E5}"/>
              </c:ext>
            </c:extLst>
          </c:dPt>
          <c:cat>
            <c:strRef>
              <c:f>Sheet1!$A$2:$A$5</c:f>
              <c:strCache>
                <c:ptCount val="4"/>
                <c:pt idx="0">
                  <c:v>Categoria 1</c:v>
                </c:pt>
                <c:pt idx="1">
                  <c:v>Categoria 2</c:v>
                </c:pt>
                <c:pt idx="2">
                  <c:v>Categoria 3</c:v>
                </c:pt>
                <c:pt idx="3">
                  <c:v>Categoria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BEB-4512-806B-A7899BFCB1E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431173200"/>
        <c:axId val="431179760"/>
      </c:barChart>
      <c:catAx>
        <c:axId val="431173200"/>
        <c:scaling>
          <c:orientation val="minMax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431179760"/>
        <c:crosses val="autoZero"/>
        <c:auto val="1"/>
        <c:lblAlgn val="ctr"/>
        <c:lblOffset val="100"/>
        <c:noMultiLvlLbl val="0"/>
      </c:catAx>
      <c:valAx>
        <c:axId val="431179760"/>
        <c:scaling>
          <c:orientation val="minMax"/>
        </c:scaling>
        <c:delete val="0"/>
        <c:axPos val="b"/>
        <c:majorGridlines>
          <c:spPr>
            <a:ln w="25400" cap="flat" cmpd="sng" algn="ctr">
              <a:solidFill>
                <a:schemeClr val="bg2"/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43117320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76180851114260928"/>
          <c:y val="0.93997142249110754"/>
          <c:w val="0.23735656033835878"/>
          <c:h val="6.002857750889246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it-IT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395B66E5-15AA-4745-8A67-3CE257BEE39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AC844A45-21B3-834A-A491-E4E4B9DC117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AC039FDB-18A0-074D-8BA3-A4C3DE896AF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E6D13E5-4CEC-3A4A-8E5D-AFCEE7512EE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5322844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it-IT" noProof="0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AD5349E3-2257-46A2-87AA-98208788B886}" type="datetime1">
              <a:rPr lang="it-IT" noProof="0" smtClean="0"/>
              <a:t>18/09/2023</a:t>
            </a:fld>
            <a:endParaRPr lang="it-IT" noProof="0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it-IT" noProof="0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A89C7E07-3C67-C64C-8DA0-0404F6303970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403252837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921595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598964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it-IT" smtClean="0"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580146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527697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A89C7E07-3C67-C64C-8DA0-0404F6303970}" type="slidenum">
              <a:rPr lang="it-IT" smtClean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2389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727741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573618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A89C7E07-3C67-C64C-8DA0-0404F6303970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858023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663128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164986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045545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863985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992614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67054" y="2116182"/>
            <a:ext cx="5491571" cy="1514019"/>
          </a:xfrm>
          <a:prstGeom prst="rect">
            <a:avLst/>
          </a:prstGeom>
        </p:spPr>
        <p:txBody>
          <a:bodyPr lIns="0" tIns="0" rIns="0" bIns="0" rtlCol="0" anchor="b">
            <a:noAutofit/>
          </a:bodyPr>
          <a:lstStyle>
            <a:lvl1pPr algn="l">
              <a:defRPr sz="6000" b="1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grpSp>
        <p:nvGrpSpPr>
          <p:cNvPr id="9" name="Gruppo 8">
            <a:extLst>
              <a:ext uri="{FF2B5EF4-FFF2-40B4-BE49-F238E27FC236}">
                <a16:creationId xmlns:a16="http://schemas.microsoft.com/office/drawing/2014/main" id="{C26C18C3-ED25-DD4B-BA72-24932D54DE37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" y="758752"/>
            <a:ext cx="6099248" cy="6099248"/>
            <a:chOff x="0" y="12289"/>
            <a:chExt cx="3550" cy="3551"/>
          </a:xfrm>
        </p:grpSpPr>
        <p:sp>
          <p:nvSpPr>
            <p:cNvPr id="10" name="Figura a mano libera 9">
              <a:extLst>
                <a:ext uri="{FF2B5EF4-FFF2-40B4-BE49-F238E27FC236}">
                  <a16:creationId xmlns:a16="http://schemas.microsoft.com/office/drawing/2014/main" id="{C07CC263-2515-F147-8CC5-F8E9FF9FA8E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  <p:sp>
          <p:nvSpPr>
            <p:cNvPr id="11" name="Figura a mano libera 10">
              <a:extLst>
                <a:ext uri="{FF2B5EF4-FFF2-40B4-BE49-F238E27FC236}">
                  <a16:creationId xmlns:a16="http://schemas.microsoft.com/office/drawing/2014/main" id="{43B40037-7481-524B-8685-404D965690F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  <p:sp>
          <p:nvSpPr>
            <p:cNvPr id="12" name="Figura a mano libera 11">
              <a:extLst>
                <a:ext uri="{FF2B5EF4-FFF2-40B4-BE49-F238E27FC236}">
                  <a16:creationId xmlns:a16="http://schemas.microsoft.com/office/drawing/2014/main" id="{7B759713-8408-EE47-9394-3DA6F5E4B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</p:grpSp>
      <p:sp>
        <p:nvSpPr>
          <p:cNvPr id="18" name="Segnaposto testo 29">
            <a:extLst>
              <a:ext uri="{FF2B5EF4-FFF2-40B4-BE49-F238E27FC236}">
                <a16:creationId xmlns:a16="http://schemas.microsoft.com/office/drawing/2014/main" id="{276A9CD7-E675-3048-86D3-3546A2F6B45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67055" y="4549553"/>
            <a:ext cx="5491570" cy="953337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1800" b="0" i="0">
                <a:solidFill>
                  <a:schemeClr val="tx2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cxnSp>
        <p:nvCxnSpPr>
          <p:cNvPr id="13" name="Connettore diritto 12">
            <a:extLst>
              <a:ext uri="{FF2B5EF4-FFF2-40B4-BE49-F238E27FC236}">
                <a16:creationId xmlns:a16="http://schemas.microsoft.com/office/drawing/2014/main" id="{A69706A2-3726-FE4E-B923-E75D48597816}"/>
              </a:ext>
            </a:extLst>
          </p:cNvPr>
          <p:cNvCxnSpPr>
            <a:cxnSpLocks/>
          </p:cNvCxnSpPr>
          <p:nvPr userDrawn="1"/>
        </p:nvCxnSpPr>
        <p:spPr>
          <a:xfrm>
            <a:off x="6367055" y="4252111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71085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uppo 18">
            <a:extLst>
              <a:ext uri="{FF2B5EF4-FFF2-40B4-BE49-F238E27FC236}">
                <a16:creationId xmlns:a16="http://schemas.microsoft.com/office/drawing/2014/main" id="{BDEF3328-825B-3946-8472-DB93D6A32867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0" name="Figura a mano libera 19">
              <a:extLst>
                <a:ext uri="{FF2B5EF4-FFF2-40B4-BE49-F238E27FC236}">
                  <a16:creationId xmlns:a16="http://schemas.microsoft.com/office/drawing/2014/main" id="{4E4E09DF-AF21-0E4A-9838-14DFBFFED7D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  <p:sp>
          <p:nvSpPr>
            <p:cNvPr id="21" name="Figura a mano libera 20">
              <a:extLst>
                <a:ext uri="{FF2B5EF4-FFF2-40B4-BE49-F238E27FC236}">
                  <a16:creationId xmlns:a16="http://schemas.microsoft.com/office/drawing/2014/main" id="{653F54AE-9BC1-3A45-A129-4028EADE406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  <p:sp>
          <p:nvSpPr>
            <p:cNvPr id="22" name="Figura a mano libera 21">
              <a:extLst>
                <a:ext uri="{FF2B5EF4-FFF2-40B4-BE49-F238E27FC236}">
                  <a16:creationId xmlns:a16="http://schemas.microsoft.com/office/drawing/2014/main" id="{254F6D22-4944-974A-999E-F9E22F1595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</p:grpSp>
      <p:sp>
        <p:nvSpPr>
          <p:cNvPr id="32" name="Titolo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cxnSp>
        <p:nvCxnSpPr>
          <p:cNvPr id="33" name="Connettore diritto 32">
            <a:extLst>
              <a:ext uri="{FF2B5EF4-FFF2-40B4-BE49-F238E27FC236}">
                <a16:creationId xmlns:a16="http://schemas.microsoft.com/office/drawing/2014/main" id="{51DEB652-BD6A-BD41-B85E-704D2C41A1C4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Segnaposto testo 2">
            <a:extLst>
              <a:ext uri="{FF2B5EF4-FFF2-40B4-BE49-F238E27FC236}">
                <a16:creationId xmlns:a16="http://schemas.microsoft.com/office/drawing/2014/main" id="{A6147D10-E7D7-8F40-AF69-7263987293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4023" y="2300984"/>
            <a:ext cx="4827178" cy="404216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 marL="0" indent="0">
              <a:buNone/>
              <a:defRPr sz="1800" b="0" i="0" spc="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25" name="Segnaposto testo 2">
            <a:extLst>
              <a:ext uri="{FF2B5EF4-FFF2-40B4-BE49-F238E27FC236}">
                <a16:creationId xmlns:a16="http://schemas.microsoft.com/office/drawing/2014/main" id="{3A0EE708-F36B-444B-9A8B-D48D69535E45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6362700" y="2300984"/>
            <a:ext cx="4764829" cy="404216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 marL="0" indent="0">
              <a:buNone/>
              <a:defRPr sz="1800" b="0" i="0" spc="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27" name="Segnaposto contenuto 3">
            <a:extLst>
              <a:ext uri="{FF2B5EF4-FFF2-40B4-BE49-F238E27FC236}">
                <a16:creationId xmlns:a16="http://schemas.microsoft.com/office/drawing/2014/main" id="{E81957B7-CEA6-A446-A203-471CF9A57F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64023" y="2799146"/>
            <a:ext cx="4827178" cy="1942138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28" name="Segnaposto contenuto 3">
            <a:extLst>
              <a:ext uri="{FF2B5EF4-FFF2-40B4-BE49-F238E27FC236}">
                <a16:creationId xmlns:a16="http://schemas.microsoft.com/office/drawing/2014/main" id="{E40D4044-0F7B-0647-BAB5-16B23EBD9ECD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362700" y="2799146"/>
            <a:ext cx="4756241" cy="1942138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cxnSp>
        <p:nvCxnSpPr>
          <p:cNvPr id="15" name="Connettore diritto 14">
            <a:extLst>
              <a:ext uri="{FF2B5EF4-FFF2-40B4-BE49-F238E27FC236}">
                <a16:creationId xmlns:a16="http://schemas.microsoft.com/office/drawing/2014/main" id="{ED51C063-0222-064B-8A2E-485FE9EAC10D}"/>
              </a:ext>
            </a:extLst>
          </p:cNvPr>
          <p:cNvCxnSpPr>
            <a:cxnSpLocks/>
          </p:cNvCxnSpPr>
          <p:nvPr userDrawn="1"/>
        </p:nvCxnSpPr>
        <p:spPr>
          <a:xfrm>
            <a:off x="63627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Segnaposto data 1">
            <a:extLst>
              <a:ext uri="{FF2B5EF4-FFF2-40B4-BE49-F238E27FC236}">
                <a16:creationId xmlns:a16="http://schemas.microsoft.com/office/drawing/2014/main" id="{4914D182-A7DD-4F7B-B207-262854316EDA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pPr rtl="0"/>
            <a:fld id="{502031D7-8779-41C9-8C49-1B0BC95C516E}" type="datetime4">
              <a:rPr lang="it-IT" noProof="0" smtClean="0">
                <a:latin typeface="+mn-lt"/>
              </a:rPr>
              <a:t>18 settembre 2023</a:t>
            </a:fld>
            <a:endParaRPr lang="it-IT" noProof="0" dirty="0">
              <a:latin typeface="+mn-lt"/>
            </a:endParaRP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10B29252-5D0B-4B9D-9FBD-8EC0929FE09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 rtlCol="0"/>
          <a:lstStyle/>
          <a:p>
            <a:pPr rtl="0"/>
            <a:r>
              <a:rPr lang="it-IT" noProof="0" dirty="0"/>
              <a:t>Relazione annuale</a:t>
            </a:r>
            <a:endParaRPr lang="it-IT" b="0" noProof="0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BB4FEF6-E217-4110-BBF5-C4B77ADC845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it-IT" noProof="0" smtClean="0"/>
              <a:pPr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25504253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uppo 36">
            <a:extLst>
              <a:ext uri="{FF2B5EF4-FFF2-40B4-BE49-F238E27FC236}">
                <a16:creationId xmlns:a16="http://schemas.microsoft.com/office/drawing/2014/main" id="{868B08E5-2F7C-7749-8BDF-386EAF974BB0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38" name="Figura a mano libera 37">
              <a:extLst>
                <a:ext uri="{FF2B5EF4-FFF2-40B4-BE49-F238E27FC236}">
                  <a16:creationId xmlns:a16="http://schemas.microsoft.com/office/drawing/2014/main" id="{F3E300C0-0B72-9048-9E16-2166E1A88FE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  <p:sp>
          <p:nvSpPr>
            <p:cNvPr id="39" name="Figura a mano libera 38">
              <a:extLst>
                <a:ext uri="{FF2B5EF4-FFF2-40B4-BE49-F238E27FC236}">
                  <a16:creationId xmlns:a16="http://schemas.microsoft.com/office/drawing/2014/main" id="{E4AA520D-9D51-3A42-B9B1-DF72169BC8DB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  <p:sp>
          <p:nvSpPr>
            <p:cNvPr id="40" name="Figura a mano libera 39">
              <a:extLst>
                <a:ext uri="{FF2B5EF4-FFF2-40B4-BE49-F238E27FC236}">
                  <a16:creationId xmlns:a16="http://schemas.microsoft.com/office/drawing/2014/main" id="{D5F2735E-137C-DB47-AEF0-EFC871A3237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</p:grpSp>
      <p:sp>
        <p:nvSpPr>
          <p:cNvPr id="32" name="Titolo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cxnSp>
        <p:nvCxnSpPr>
          <p:cNvPr id="33" name="Connettore diritto 32">
            <a:extLst>
              <a:ext uri="{FF2B5EF4-FFF2-40B4-BE49-F238E27FC236}">
                <a16:creationId xmlns:a16="http://schemas.microsoft.com/office/drawing/2014/main" id="{51DEB652-BD6A-BD41-B85E-704D2C41A1C4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Segnaposto testo 2">
            <a:extLst>
              <a:ext uri="{FF2B5EF4-FFF2-40B4-BE49-F238E27FC236}">
                <a16:creationId xmlns:a16="http://schemas.microsoft.com/office/drawing/2014/main" id="{A6147D10-E7D7-8F40-AF69-7263987293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2500" y="2300156"/>
            <a:ext cx="3036477" cy="40421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>
              <a:buNone/>
              <a:defRPr lang="en-US" sz="1800" spc="0" baseline="0" dirty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rtl="0">
              <a:buNone/>
            </a:pPr>
            <a:r>
              <a:rPr lang="it-IT" noProof="0"/>
              <a:t>Fare clic per modificare gli stili del testo dello schema</a:t>
            </a:r>
          </a:p>
        </p:txBody>
      </p:sp>
      <p:sp>
        <p:nvSpPr>
          <p:cNvPr id="27" name="Segnaposto contenuto 3">
            <a:extLst>
              <a:ext uri="{FF2B5EF4-FFF2-40B4-BE49-F238E27FC236}">
                <a16:creationId xmlns:a16="http://schemas.microsoft.com/office/drawing/2014/main" id="{E81957B7-CEA6-A446-A203-471CF9A57F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52500" y="2799146"/>
            <a:ext cx="3036477" cy="1942138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20" name="Segnaposto testo 2">
            <a:extLst>
              <a:ext uri="{FF2B5EF4-FFF2-40B4-BE49-F238E27FC236}">
                <a16:creationId xmlns:a16="http://schemas.microsoft.com/office/drawing/2014/main" id="{057DFE0A-61D9-1B48-8196-EA94D04685DD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4569372" y="2300156"/>
            <a:ext cx="3036477" cy="40421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>
              <a:buNone/>
              <a:defRPr lang="en-US" sz="1800" spc="0" baseline="0" dirty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rtl="0">
              <a:buNone/>
            </a:pPr>
            <a:r>
              <a:rPr lang="it-IT" noProof="0"/>
              <a:t>Fare clic per modificare gli stili del testo dello schema</a:t>
            </a:r>
          </a:p>
        </p:txBody>
      </p:sp>
      <p:sp>
        <p:nvSpPr>
          <p:cNvPr id="21" name="Segnaposto contenuto 3">
            <a:extLst>
              <a:ext uri="{FF2B5EF4-FFF2-40B4-BE49-F238E27FC236}">
                <a16:creationId xmlns:a16="http://schemas.microsoft.com/office/drawing/2014/main" id="{C946754A-F105-644E-99A4-DC80B9944243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4569372" y="2799146"/>
            <a:ext cx="3050628" cy="1942138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22" name="Segnaposto testo 2">
            <a:extLst>
              <a:ext uri="{FF2B5EF4-FFF2-40B4-BE49-F238E27FC236}">
                <a16:creationId xmlns:a16="http://schemas.microsoft.com/office/drawing/2014/main" id="{368648FC-FC9A-5645-8F0C-390FFFAE180D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8187017" y="2300156"/>
            <a:ext cx="3036477" cy="40421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>
              <a:buNone/>
              <a:defRPr lang="en-US" sz="1800" spc="0" baseline="0" dirty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rtl="0">
              <a:buNone/>
            </a:pPr>
            <a:r>
              <a:rPr lang="it-IT" noProof="0"/>
              <a:t>Fare clic per modificare gli stili del testo dello schema</a:t>
            </a:r>
          </a:p>
        </p:txBody>
      </p:sp>
      <p:sp>
        <p:nvSpPr>
          <p:cNvPr id="24" name="Segnaposto contenuto 3">
            <a:extLst>
              <a:ext uri="{FF2B5EF4-FFF2-40B4-BE49-F238E27FC236}">
                <a16:creationId xmlns:a16="http://schemas.microsoft.com/office/drawing/2014/main" id="{BBB849DC-B114-D145-9879-4FE0688BF57E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8187017" y="2799146"/>
            <a:ext cx="3036477" cy="1942138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cxnSp>
        <p:nvCxnSpPr>
          <p:cNvPr id="26" name="Connettore diritto 25">
            <a:extLst>
              <a:ext uri="{FF2B5EF4-FFF2-40B4-BE49-F238E27FC236}">
                <a16:creationId xmlns:a16="http://schemas.microsoft.com/office/drawing/2014/main" id="{9F0C4CE5-5F02-B143-8FD1-1B235D270DAC}"/>
              </a:ext>
            </a:extLst>
          </p:cNvPr>
          <p:cNvCxnSpPr>
            <a:cxnSpLocks/>
          </p:cNvCxnSpPr>
          <p:nvPr userDrawn="1"/>
        </p:nvCxnSpPr>
        <p:spPr>
          <a:xfrm>
            <a:off x="4569372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Connettore diritto 27">
            <a:extLst>
              <a:ext uri="{FF2B5EF4-FFF2-40B4-BE49-F238E27FC236}">
                <a16:creationId xmlns:a16="http://schemas.microsoft.com/office/drawing/2014/main" id="{289A8C14-DB28-F34E-8098-168D4C75AF23}"/>
              </a:ext>
            </a:extLst>
          </p:cNvPr>
          <p:cNvCxnSpPr>
            <a:cxnSpLocks/>
          </p:cNvCxnSpPr>
          <p:nvPr userDrawn="1"/>
        </p:nvCxnSpPr>
        <p:spPr>
          <a:xfrm>
            <a:off x="8187017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Segnaposto data 1">
            <a:extLst>
              <a:ext uri="{FF2B5EF4-FFF2-40B4-BE49-F238E27FC236}">
                <a16:creationId xmlns:a16="http://schemas.microsoft.com/office/drawing/2014/main" id="{F0FA07F3-F8E4-4505-85EC-22734AC68792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pPr rtl="0"/>
            <a:fld id="{76D825BC-9803-467D-A049-B47340459F55}" type="datetime4">
              <a:rPr lang="it-IT" noProof="0" smtClean="0">
                <a:latin typeface="+mn-lt"/>
              </a:rPr>
              <a:t>18 settembre 2023</a:t>
            </a:fld>
            <a:endParaRPr lang="it-IT" noProof="0" dirty="0">
              <a:latin typeface="+mn-lt"/>
            </a:endParaRP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D5165D22-FEF5-4F30-8822-5D2378806A9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 rtlCol="0"/>
          <a:lstStyle/>
          <a:p>
            <a:pPr rtl="0"/>
            <a:r>
              <a:rPr lang="it-IT" noProof="0" dirty="0"/>
              <a:t>Relazione annuale</a:t>
            </a:r>
            <a:endParaRPr lang="it-IT" b="0" noProof="0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540F86B-3DA3-4708-AAF5-387BA115C41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it-IT" noProof="0" smtClean="0"/>
              <a:pPr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42279487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520" userDrawn="1">
          <p15:clr>
            <a:srgbClr val="FBAE40"/>
          </p15:clr>
        </p15:guide>
        <p15:guide id="4" pos="5160" userDrawn="1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4800" userDrawn="1">
          <p15:clr>
            <a:srgbClr val="FBAE40"/>
          </p15:clr>
        </p15:guide>
        <p15:guide id="11" pos="2880" userDrawn="1">
          <p15:clr>
            <a:srgbClr val="FBAE40"/>
          </p15:clr>
        </p15:guide>
        <p15:guide id="12" orient="horz" pos="1752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epilogo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olo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cxnSp>
        <p:nvCxnSpPr>
          <p:cNvPr id="33" name="Connettore diritto 32">
            <a:extLst>
              <a:ext uri="{FF2B5EF4-FFF2-40B4-BE49-F238E27FC236}">
                <a16:creationId xmlns:a16="http://schemas.microsoft.com/office/drawing/2014/main" id="{51DEB652-BD6A-BD41-B85E-704D2C41A1C4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0DA8C895-11B9-EA40-B0F8-0F4FE98815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52500" y="2656904"/>
            <a:ext cx="4838700" cy="574318"/>
          </a:xfrm>
        </p:spPr>
        <p:txBody>
          <a:bodyPr rtlCol="0"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grpSp>
        <p:nvGrpSpPr>
          <p:cNvPr id="15" name="Gruppo 14">
            <a:extLst>
              <a:ext uri="{FF2B5EF4-FFF2-40B4-BE49-F238E27FC236}">
                <a16:creationId xmlns:a16="http://schemas.microsoft.com/office/drawing/2014/main" id="{C47A1EE0-4011-3749-B01C-FC489EEDF880}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8870040" y="0"/>
            <a:ext cx="3325208" cy="3325208"/>
            <a:chOff x="0" y="12289"/>
            <a:chExt cx="3550" cy="3551"/>
          </a:xfrm>
        </p:grpSpPr>
        <p:sp>
          <p:nvSpPr>
            <p:cNvPr id="16" name="Figura a mano libera 15">
              <a:extLst>
                <a:ext uri="{FF2B5EF4-FFF2-40B4-BE49-F238E27FC236}">
                  <a16:creationId xmlns:a16="http://schemas.microsoft.com/office/drawing/2014/main" id="{17EED68A-6660-2643-BBFB-B6AB92A7C22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  <p:sp>
          <p:nvSpPr>
            <p:cNvPr id="17" name="Figura a mano libera 16">
              <a:extLst>
                <a:ext uri="{FF2B5EF4-FFF2-40B4-BE49-F238E27FC236}">
                  <a16:creationId xmlns:a16="http://schemas.microsoft.com/office/drawing/2014/main" id="{BECF9FB8-F6C7-C54D-99F4-11FDF26D7F9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  <p:sp>
          <p:nvSpPr>
            <p:cNvPr id="18" name="Figura a mano libera 17">
              <a:extLst>
                <a:ext uri="{FF2B5EF4-FFF2-40B4-BE49-F238E27FC236}">
                  <a16:creationId xmlns:a16="http://schemas.microsoft.com/office/drawing/2014/main" id="{46C7C62D-7D3B-934C-AFF9-0F10E727B42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</p:grp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FF85D552-3AFC-4D21-A944-9D41E128A96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52500" y="2286000"/>
            <a:ext cx="4838700" cy="315915"/>
          </a:xfrm>
        </p:spPr>
        <p:txBody>
          <a:bodyPr rtlCol="0"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21" name="Segnaposto testo 2">
            <a:extLst>
              <a:ext uri="{FF2B5EF4-FFF2-40B4-BE49-F238E27FC236}">
                <a16:creationId xmlns:a16="http://schemas.microsoft.com/office/drawing/2014/main" id="{BE8C2EDB-9C70-49A2-865C-E5CD77D3E7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3655" y="3841846"/>
            <a:ext cx="4838700" cy="636754"/>
          </a:xfrm>
        </p:spPr>
        <p:txBody>
          <a:bodyPr rtlCol="0"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22" name="Segnaposto testo 3">
            <a:extLst>
              <a:ext uri="{FF2B5EF4-FFF2-40B4-BE49-F238E27FC236}">
                <a16:creationId xmlns:a16="http://schemas.microsoft.com/office/drawing/2014/main" id="{EE50320A-D017-45C6-9986-94BC43911E9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53655" y="3470942"/>
            <a:ext cx="4838700" cy="315915"/>
          </a:xfrm>
        </p:spPr>
        <p:txBody>
          <a:bodyPr rtlCol="0"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23" name="Segnaposto testo 2">
            <a:extLst>
              <a:ext uri="{FF2B5EF4-FFF2-40B4-BE49-F238E27FC236}">
                <a16:creationId xmlns:a16="http://schemas.microsoft.com/office/drawing/2014/main" id="{673EB498-F5D2-4E15-990A-2AFA4A377CB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52500" y="5017901"/>
            <a:ext cx="4838700" cy="908340"/>
          </a:xfrm>
        </p:spPr>
        <p:txBody>
          <a:bodyPr rtlCol="0"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24" name="Segnaposto testo 3">
            <a:extLst>
              <a:ext uri="{FF2B5EF4-FFF2-40B4-BE49-F238E27FC236}">
                <a16:creationId xmlns:a16="http://schemas.microsoft.com/office/drawing/2014/main" id="{1F528150-326B-4BB3-AC38-7FC805DB6BA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52500" y="4646997"/>
            <a:ext cx="4838700" cy="315915"/>
          </a:xfrm>
        </p:spPr>
        <p:txBody>
          <a:bodyPr rtlCol="0"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25" name="Segnaposto testo 2">
            <a:extLst>
              <a:ext uri="{FF2B5EF4-FFF2-40B4-BE49-F238E27FC236}">
                <a16:creationId xmlns:a16="http://schemas.microsoft.com/office/drawing/2014/main" id="{20EBEFF7-AECA-409B-9ACC-A63A168283B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9647" y="2656904"/>
            <a:ext cx="4838700" cy="574318"/>
          </a:xfrm>
        </p:spPr>
        <p:txBody>
          <a:bodyPr rtlCol="0"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26" name="Segnaposto testo 3">
            <a:extLst>
              <a:ext uri="{FF2B5EF4-FFF2-40B4-BE49-F238E27FC236}">
                <a16:creationId xmlns:a16="http://schemas.microsoft.com/office/drawing/2014/main" id="{29E4D063-8666-4D7A-B8C8-2B9383F798E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99647" y="2286000"/>
            <a:ext cx="4838700" cy="315915"/>
          </a:xfrm>
        </p:spPr>
        <p:txBody>
          <a:bodyPr rtlCol="0"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27" name="Segnaposto testo 2">
            <a:extLst>
              <a:ext uri="{FF2B5EF4-FFF2-40B4-BE49-F238E27FC236}">
                <a16:creationId xmlns:a16="http://schemas.microsoft.com/office/drawing/2014/main" id="{4717B7CD-A4F9-444E-82B9-8914CB57488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99647" y="3841846"/>
            <a:ext cx="4838700" cy="908340"/>
          </a:xfrm>
        </p:spPr>
        <p:txBody>
          <a:bodyPr rtlCol="0"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28" name="Segnaposto testo 3">
            <a:extLst>
              <a:ext uri="{FF2B5EF4-FFF2-40B4-BE49-F238E27FC236}">
                <a16:creationId xmlns:a16="http://schemas.microsoft.com/office/drawing/2014/main" id="{2CF285B7-A950-4326-A4D5-F5D542D2D65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99647" y="3470942"/>
            <a:ext cx="4838700" cy="315915"/>
          </a:xfrm>
        </p:spPr>
        <p:txBody>
          <a:bodyPr rtlCol="0"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2" name="Segnaposto data 1">
            <a:extLst>
              <a:ext uri="{FF2B5EF4-FFF2-40B4-BE49-F238E27FC236}">
                <a16:creationId xmlns:a16="http://schemas.microsoft.com/office/drawing/2014/main" id="{EC45E38A-5516-4C3E-88FC-0DCBD876054B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 rtlCol="0"/>
          <a:lstStyle/>
          <a:p>
            <a:pPr rtl="0"/>
            <a:fld id="{9C67B196-5FCD-421F-B5BA-95F06726A1A9}" type="datetime4">
              <a:rPr lang="it-IT" noProof="0" smtClean="0">
                <a:latin typeface="+mn-lt"/>
              </a:rPr>
              <a:t>18 settembre 2023</a:t>
            </a:fld>
            <a:endParaRPr lang="it-IT" noProof="0" dirty="0">
              <a:latin typeface="+mn-lt"/>
            </a:endParaRP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4225273-038D-4F51-A093-83D80104F21A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 rtlCol="0"/>
          <a:lstStyle/>
          <a:p>
            <a:pPr rtl="0"/>
            <a:r>
              <a:rPr lang="it-IT" noProof="0" dirty="0"/>
              <a:t>Relazione annuale</a:t>
            </a:r>
            <a:endParaRPr lang="it-IT" b="0" noProof="0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7F24E14-E0E0-44FA-A4AA-FA63A858730C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it-IT" noProof="0" smtClean="0"/>
              <a:pPr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3060135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zi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egnaposto testo 29">
            <a:extLst>
              <a:ext uri="{FF2B5EF4-FFF2-40B4-BE49-F238E27FC236}">
                <a16:creationId xmlns:a16="http://schemas.microsoft.com/office/drawing/2014/main" id="{BB778BC5-5409-574B-96E2-B45CDD940DF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896100" y="5102063"/>
            <a:ext cx="4914900" cy="588795"/>
          </a:xfrm>
        </p:spPr>
        <p:txBody>
          <a:bodyPr lIns="0" tIns="0" rIns="0" bIns="0" rtlCol="0" anchor="b">
            <a:noAutofit/>
          </a:bodyPr>
          <a:lstStyle>
            <a:lvl1pPr marL="0" indent="0">
              <a:buNone/>
              <a:defRPr sz="1600" b="0" i="0">
                <a:solidFill>
                  <a:schemeClr val="tx2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17" name="Sottotitolo 2">
            <a:extLst>
              <a:ext uri="{FF2B5EF4-FFF2-40B4-BE49-F238E27FC236}">
                <a16:creationId xmlns:a16="http://schemas.microsoft.com/office/drawing/2014/main" id="{32916F3A-28FA-9A4B-A780-0D687D9328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07623" y="3591098"/>
            <a:ext cx="4903377" cy="1057791"/>
          </a:xfrm>
        </p:spPr>
        <p:txBody>
          <a:bodyPr lIns="0" tIns="0" rIns="0" bIns="0" rtlCol="0">
            <a:normAutofit/>
          </a:bodyPr>
          <a:lstStyle>
            <a:lvl1pPr marL="0" indent="0" algn="l">
              <a:buNone/>
              <a:defRPr sz="1600" b="0" i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it-IT" noProof="0"/>
              <a:t>Fare clic per modificare lo stile del sottotitolo dello schema</a:t>
            </a:r>
            <a:endParaRPr lang="it-IT" noProof="0" dirty="0"/>
          </a:p>
        </p:txBody>
      </p:sp>
      <p:sp>
        <p:nvSpPr>
          <p:cNvPr id="26" name="Titolo 1">
            <a:extLst>
              <a:ext uri="{FF2B5EF4-FFF2-40B4-BE49-F238E27FC236}">
                <a16:creationId xmlns:a16="http://schemas.microsoft.com/office/drawing/2014/main" id="{E29321F6-59C5-6E4C-A846-6AD00848A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7623" y="2173658"/>
            <a:ext cx="49033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cxnSp>
        <p:nvCxnSpPr>
          <p:cNvPr id="27" name="Connettore diritto 26">
            <a:extLst>
              <a:ext uri="{FF2B5EF4-FFF2-40B4-BE49-F238E27FC236}">
                <a16:creationId xmlns:a16="http://schemas.microsoft.com/office/drawing/2014/main" id="{AB5C3BF3-A164-DD48-BD02-4587489DA105}"/>
              </a:ext>
            </a:extLst>
          </p:cNvPr>
          <p:cNvCxnSpPr>
            <a:cxnSpLocks/>
          </p:cNvCxnSpPr>
          <p:nvPr userDrawn="1"/>
        </p:nvCxnSpPr>
        <p:spPr>
          <a:xfrm>
            <a:off x="6896100" y="3233703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Segnaposto immagine 2">
            <a:extLst>
              <a:ext uri="{FF2B5EF4-FFF2-40B4-BE49-F238E27FC236}">
                <a16:creationId xmlns:a16="http://schemas.microsoft.com/office/drawing/2014/main" id="{F8C225AD-C009-894E-8AFA-C94EAA06509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</p:spPr>
        <p:txBody>
          <a:bodyPr rtlCol="0"/>
          <a:lstStyle/>
          <a:p>
            <a:pPr rtl="0"/>
            <a:r>
              <a:rPr lang="it-IT" noProof="0"/>
              <a:t>Fare clic sull'icona per inserire un'immagine</a:t>
            </a:r>
            <a:endParaRPr lang="it-IT" noProof="0" dirty="0"/>
          </a:p>
        </p:txBody>
      </p:sp>
      <p:grpSp>
        <p:nvGrpSpPr>
          <p:cNvPr id="30" name="Gruppo 29">
            <a:extLst>
              <a:ext uri="{FF2B5EF4-FFF2-40B4-BE49-F238E27FC236}">
                <a16:creationId xmlns:a16="http://schemas.microsoft.com/office/drawing/2014/main" id="{FFEF81ED-50DF-3946-87D9-407C13C3CE9F}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8870040" y="0"/>
            <a:ext cx="3325208" cy="3325208"/>
            <a:chOff x="0" y="12289"/>
            <a:chExt cx="3550" cy="3551"/>
          </a:xfrm>
        </p:grpSpPr>
        <p:sp>
          <p:nvSpPr>
            <p:cNvPr id="31" name="Figura a mano libera 30">
              <a:extLst>
                <a:ext uri="{FF2B5EF4-FFF2-40B4-BE49-F238E27FC236}">
                  <a16:creationId xmlns:a16="http://schemas.microsoft.com/office/drawing/2014/main" id="{4B6857A0-601C-9C40-ADB4-7927C7A4ECA0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  <p:sp>
          <p:nvSpPr>
            <p:cNvPr id="32" name="Figura a mano libera 31">
              <a:extLst>
                <a:ext uri="{FF2B5EF4-FFF2-40B4-BE49-F238E27FC236}">
                  <a16:creationId xmlns:a16="http://schemas.microsoft.com/office/drawing/2014/main" id="{31562ACC-ECB3-4841-A52C-00DAFF438EBF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  <p:sp>
          <p:nvSpPr>
            <p:cNvPr id="33" name="Figura a mano libera 32">
              <a:extLst>
                <a:ext uri="{FF2B5EF4-FFF2-40B4-BE49-F238E27FC236}">
                  <a16:creationId xmlns:a16="http://schemas.microsoft.com/office/drawing/2014/main" id="{77C317B8-91B4-7040-AB8C-CE822CA28A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9991307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dine del giorn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po 5">
            <a:extLst>
              <a:ext uri="{FF2B5EF4-FFF2-40B4-BE49-F238E27FC236}">
                <a16:creationId xmlns:a16="http://schemas.microsoft.com/office/drawing/2014/main" id="{806C6F65-35CD-D64B-992A-0C1C1E00384D}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7" name="Forma 24">
              <a:extLst>
                <a:ext uri="{FF2B5EF4-FFF2-40B4-BE49-F238E27FC236}">
                  <a16:creationId xmlns:a16="http://schemas.microsoft.com/office/drawing/2014/main" id="{CFD467E2-FF13-7E4F-BEF9-EA1A17665B2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  <p:sp>
          <p:nvSpPr>
            <p:cNvPr id="8" name="Figura a mano libera 7">
              <a:extLst>
                <a:ext uri="{FF2B5EF4-FFF2-40B4-BE49-F238E27FC236}">
                  <a16:creationId xmlns:a16="http://schemas.microsoft.com/office/drawing/2014/main" id="{CA85A327-3157-B442-993A-6900F71249A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  <p:sp>
          <p:nvSpPr>
            <p:cNvPr id="9" name="Figura a mano libera 8">
              <a:extLst>
                <a:ext uri="{FF2B5EF4-FFF2-40B4-BE49-F238E27FC236}">
                  <a16:creationId xmlns:a16="http://schemas.microsoft.com/office/drawing/2014/main" id="{9A459CB4-74AF-0544-AB1E-7CC6D10F84EB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  <p:sp>
          <p:nvSpPr>
            <p:cNvPr id="10" name="Figura a mano libera 9">
              <a:extLst>
                <a:ext uri="{FF2B5EF4-FFF2-40B4-BE49-F238E27FC236}">
                  <a16:creationId xmlns:a16="http://schemas.microsoft.com/office/drawing/2014/main" id="{95A20BFD-9142-D64A-A78A-61B75FCA0D76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  <p:sp>
          <p:nvSpPr>
            <p:cNvPr id="11" name="Figura a mano libera 10">
              <a:extLst>
                <a:ext uri="{FF2B5EF4-FFF2-40B4-BE49-F238E27FC236}">
                  <a16:creationId xmlns:a16="http://schemas.microsoft.com/office/drawing/2014/main" id="{B80736DF-C890-DB47-AEAA-D3D92505E632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</p:grpSp>
      <p:sp>
        <p:nvSpPr>
          <p:cNvPr id="12" name="Titolo 1">
            <a:extLst>
              <a:ext uri="{FF2B5EF4-FFF2-40B4-BE49-F238E27FC236}">
                <a16:creationId xmlns:a16="http://schemas.microsoft.com/office/drawing/2014/main" id="{39F93F26-ED5C-E74E-BFBD-E3054DC1B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 spc="50" baseline="0">
                <a:latin typeface="+mj-lt"/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cxnSp>
        <p:nvCxnSpPr>
          <p:cNvPr id="13" name="Connettore diritto 12">
            <a:extLst>
              <a:ext uri="{FF2B5EF4-FFF2-40B4-BE49-F238E27FC236}">
                <a16:creationId xmlns:a16="http://schemas.microsoft.com/office/drawing/2014/main" id="{CF0FD074-81E2-0D4E-8446-C5B415B238A0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4655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Segnaposto testo 29">
            <a:extLst>
              <a:ext uri="{FF2B5EF4-FFF2-40B4-BE49-F238E27FC236}">
                <a16:creationId xmlns:a16="http://schemas.microsoft.com/office/drawing/2014/main" id="{58AAB058-5FFC-9E4E-AD2E-FB1B4EE5102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2500" y="2818296"/>
            <a:ext cx="2133600" cy="369332"/>
          </a:xfrm>
        </p:spPr>
        <p:txBody>
          <a:bodyPr lIns="0" tIns="0" rIns="0" bIns="0" rtlCol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15" name="Segnaposto testo 29">
            <a:extLst>
              <a:ext uri="{FF2B5EF4-FFF2-40B4-BE49-F238E27FC236}">
                <a16:creationId xmlns:a16="http://schemas.microsoft.com/office/drawing/2014/main" id="{18ABDA74-C3EC-274D-BE87-AC5B825A2A4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52500" y="2209800"/>
            <a:ext cx="2133600" cy="205837"/>
          </a:xfrm>
        </p:spPr>
        <p:txBody>
          <a:bodyPr lIns="0" tIns="0" rIns="0" bIns="0" rtlCol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cxnSp>
        <p:nvCxnSpPr>
          <p:cNvPr id="16" name="Connettore diritto 15">
            <a:extLst>
              <a:ext uri="{FF2B5EF4-FFF2-40B4-BE49-F238E27FC236}">
                <a16:creationId xmlns:a16="http://schemas.microsoft.com/office/drawing/2014/main" id="{A3DDE02E-BC75-2645-8725-CA2CFD327A3C}"/>
              </a:ext>
            </a:extLst>
          </p:cNvPr>
          <p:cNvCxnSpPr>
            <a:cxnSpLocks/>
          </p:cNvCxnSpPr>
          <p:nvPr userDrawn="1"/>
        </p:nvCxnSpPr>
        <p:spPr>
          <a:xfrm>
            <a:off x="3663043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Segnaposto testo 29">
            <a:extLst>
              <a:ext uri="{FF2B5EF4-FFF2-40B4-BE49-F238E27FC236}">
                <a16:creationId xmlns:a16="http://schemas.microsoft.com/office/drawing/2014/main" id="{3ABA9FD1-9B74-F14F-81EF-7B3407196B0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663042" y="2818296"/>
            <a:ext cx="2128157" cy="369332"/>
          </a:xfrm>
        </p:spPr>
        <p:txBody>
          <a:bodyPr lIns="0" tIns="0" rIns="0" bIns="0" rtlCol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18" name="Segnaposto testo 29">
            <a:extLst>
              <a:ext uri="{FF2B5EF4-FFF2-40B4-BE49-F238E27FC236}">
                <a16:creationId xmlns:a16="http://schemas.microsoft.com/office/drawing/2014/main" id="{0E9E9D03-0186-5B4C-A73F-95ADCD08A44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663042" y="2209800"/>
            <a:ext cx="2128157" cy="205837"/>
          </a:xfrm>
        </p:spPr>
        <p:txBody>
          <a:bodyPr lIns="0" tIns="0" rIns="0" bIns="0" rtlCol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cxnSp>
        <p:nvCxnSpPr>
          <p:cNvPr id="20" name="Connettore diritto 19">
            <a:extLst>
              <a:ext uri="{FF2B5EF4-FFF2-40B4-BE49-F238E27FC236}">
                <a16:creationId xmlns:a16="http://schemas.microsoft.com/office/drawing/2014/main" id="{E01EE6FD-FABB-AD48-92DA-19805B502918}"/>
              </a:ext>
            </a:extLst>
          </p:cNvPr>
          <p:cNvCxnSpPr>
            <a:cxnSpLocks/>
          </p:cNvCxnSpPr>
          <p:nvPr userDrawn="1"/>
        </p:nvCxnSpPr>
        <p:spPr>
          <a:xfrm>
            <a:off x="952500" y="4248119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Segnaposto testo 29">
            <a:extLst>
              <a:ext uri="{FF2B5EF4-FFF2-40B4-BE49-F238E27FC236}">
                <a16:creationId xmlns:a16="http://schemas.microsoft.com/office/drawing/2014/main" id="{F953BCFF-5CB8-784F-ACC1-A14670E6219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52500" y="5131299"/>
            <a:ext cx="2133600" cy="369332"/>
          </a:xfrm>
        </p:spPr>
        <p:txBody>
          <a:bodyPr lIns="0" tIns="0" rIns="0" bIns="0" rtlCol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22" name="Segnaposto testo 29">
            <a:extLst>
              <a:ext uri="{FF2B5EF4-FFF2-40B4-BE49-F238E27FC236}">
                <a16:creationId xmlns:a16="http://schemas.microsoft.com/office/drawing/2014/main" id="{97DCC038-CDD3-1D48-B8BA-2617616935C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52500" y="4522803"/>
            <a:ext cx="2133600" cy="205837"/>
          </a:xfrm>
        </p:spPr>
        <p:txBody>
          <a:bodyPr lIns="0" tIns="0" rIns="0" bIns="0" rtlCol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cxnSp>
        <p:nvCxnSpPr>
          <p:cNvPr id="23" name="Connettore diritto 22">
            <a:extLst>
              <a:ext uri="{FF2B5EF4-FFF2-40B4-BE49-F238E27FC236}">
                <a16:creationId xmlns:a16="http://schemas.microsoft.com/office/drawing/2014/main" id="{93BB36CC-7349-334D-A028-58D01025E726}"/>
              </a:ext>
            </a:extLst>
          </p:cNvPr>
          <p:cNvCxnSpPr>
            <a:cxnSpLocks/>
          </p:cNvCxnSpPr>
          <p:nvPr userDrawn="1"/>
        </p:nvCxnSpPr>
        <p:spPr>
          <a:xfrm>
            <a:off x="3663043" y="4252111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Segnaposto testo 29">
            <a:extLst>
              <a:ext uri="{FF2B5EF4-FFF2-40B4-BE49-F238E27FC236}">
                <a16:creationId xmlns:a16="http://schemas.microsoft.com/office/drawing/2014/main" id="{C20DFC6E-CE65-E94B-921D-38F386E173F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663042" y="5131299"/>
            <a:ext cx="2128157" cy="369332"/>
          </a:xfrm>
        </p:spPr>
        <p:txBody>
          <a:bodyPr lIns="0" tIns="0" rIns="0" bIns="0" rtlCol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25" name="Segnaposto testo 29">
            <a:extLst>
              <a:ext uri="{FF2B5EF4-FFF2-40B4-BE49-F238E27FC236}">
                <a16:creationId xmlns:a16="http://schemas.microsoft.com/office/drawing/2014/main" id="{773FBF72-A3D8-2F4E-BAD2-2755F0BE4A4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663042" y="4522803"/>
            <a:ext cx="2128157" cy="205837"/>
          </a:xfrm>
        </p:spPr>
        <p:txBody>
          <a:bodyPr lIns="0" tIns="0" rIns="0" bIns="0" rtlCol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cxnSp>
        <p:nvCxnSpPr>
          <p:cNvPr id="26" name="Connettore diritto 25">
            <a:extLst>
              <a:ext uri="{FF2B5EF4-FFF2-40B4-BE49-F238E27FC236}">
                <a16:creationId xmlns:a16="http://schemas.microsoft.com/office/drawing/2014/main" id="{C402C0D4-D9C4-F547-B996-38177302A3DC}"/>
              </a:ext>
            </a:extLst>
          </p:cNvPr>
          <p:cNvCxnSpPr>
            <a:cxnSpLocks/>
          </p:cNvCxnSpPr>
          <p:nvPr userDrawn="1"/>
        </p:nvCxnSpPr>
        <p:spPr>
          <a:xfrm>
            <a:off x="6367055" y="4252111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Segnaposto testo 29">
            <a:extLst>
              <a:ext uri="{FF2B5EF4-FFF2-40B4-BE49-F238E27FC236}">
                <a16:creationId xmlns:a16="http://schemas.microsoft.com/office/drawing/2014/main" id="{9B18A1DC-4A61-514B-9F70-1DCC893EBB1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367054" y="5131299"/>
            <a:ext cx="2129245" cy="369332"/>
          </a:xfrm>
        </p:spPr>
        <p:txBody>
          <a:bodyPr lIns="0" tIns="0" rIns="0" bIns="0" rtlCol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28" name="Segnaposto testo 29">
            <a:extLst>
              <a:ext uri="{FF2B5EF4-FFF2-40B4-BE49-F238E27FC236}">
                <a16:creationId xmlns:a16="http://schemas.microsoft.com/office/drawing/2014/main" id="{DD138509-2AA1-D540-90D6-28847495661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367054" y="4522803"/>
            <a:ext cx="2129245" cy="205837"/>
          </a:xfrm>
        </p:spPr>
        <p:txBody>
          <a:bodyPr lIns="0" tIns="0" rIns="0" bIns="0" rtlCol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2" name="Segnaposto data 1">
            <a:extLst>
              <a:ext uri="{FF2B5EF4-FFF2-40B4-BE49-F238E27FC236}">
                <a16:creationId xmlns:a16="http://schemas.microsoft.com/office/drawing/2014/main" id="{62655503-4608-4F79-A5D4-B2F67958F263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 rtlCol="0"/>
          <a:lstStyle/>
          <a:p>
            <a:pPr rtl="0"/>
            <a:fld id="{3AE24FE1-1FB1-4CCE-8AE0-20974EE52244}" type="datetime4">
              <a:rPr lang="it-IT" noProof="0" smtClean="0">
                <a:latin typeface="+mn-lt"/>
              </a:rPr>
              <a:t>18 settembre 2023</a:t>
            </a:fld>
            <a:endParaRPr lang="it-IT" noProof="0" dirty="0">
              <a:latin typeface="+mn-lt"/>
            </a:endParaRP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9DAFA395-FE4C-4A99-A74E-57757D8473E1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 rtlCol="0"/>
          <a:lstStyle/>
          <a:p>
            <a:pPr rtl="0"/>
            <a:r>
              <a:rPr lang="it-IT" noProof="0" dirty="0"/>
              <a:t>Relazione annuale</a:t>
            </a:r>
            <a:endParaRPr lang="it-IT" b="0" noProof="0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0A6A117-A0E8-43E1-9120-CE3B8B97667F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it-IT" noProof="0" smtClean="0"/>
              <a:pPr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40930664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uppo 12">
            <a:extLst>
              <a:ext uri="{FF2B5EF4-FFF2-40B4-BE49-F238E27FC236}">
                <a16:creationId xmlns:a16="http://schemas.microsoft.com/office/drawing/2014/main" id="{C82066DD-D313-D148-89C7-338EB873A730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15" name="Figura a mano libera 14">
              <a:extLst>
                <a:ext uri="{FF2B5EF4-FFF2-40B4-BE49-F238E27FC236}">
                  <a16:creationId xmlns:a16="http://schemas.microsoft.com/office/drawing/2014/main" id="{A5BBD7C7-99D1-E841-A081-6912D1F2B855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  <p:sp>
          <p:nvSpPr>
            <p:cNvPr id="16" name="Figura a mano libera 15">
              <a:extLst>
                <a:ext uri="{FF2B5EF4-FFF2-40B4-BE49-F238E27FC236}">
                  <a16:creationId xmlns:a16="http://schemas.microsoft.com/office/drawing/2014/main" id="{227A14EE-CB79-754A-8B19-EB9874B3158E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  <p:sp>
          <p:nvSpPr>
            <p:cNvPr id="19" name="Figura a mano libera 18">
              <a:extLst>
                <a:ext uri="{FF2B5EF4-FFF2-40B4-BE49-F238E27FC236}">
                  <a16:creationId xmlns:a16="http://schemas.microsoft.com/office/drawing/2014/main" id="{35B38B80-C3D3-4C47-B468-C41A8FF36F2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</p:grpSp>
      <p:sp>
        <p:nvSpPr>
          <p:cNvPr id="14" name="Segnaposto immagine 2">
            <a:extLst>
              <a:ext uri="{FF2B5EF4-FFF2-40B4-BE49-F238E27FC236}">
                <a16:creationId xmlns:a16="http://schemas.microsoft.com/office/drawing/2014/main" id="{F0C4E8C2-3240-594A-9D5E-1BCD1AF44C5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-22543"/>
            <a:ext cx="6096000" cy="6903086"/>
          </a:xfrm>
        </p:spPr>
        <p:txBody>
          <a:bodyPr rtlCol="0"/>
          <a:lstStyle/>
          <a:p>
            <a:pPr rtl="0"/>
            <a:r>
              <a:rPr lang="it-IT" noProof="0"/>
              <a:t>Fare clic sull'icona per inserire un'immagine</a:t>
            </a:r>
            <a:endParaRPr lang="it-IT" noProof="0" dirty="0"/>
          </a:p>
        </p:txBody>
      </p:sp>
      <p:sp>
        <p:nvSpPr>
          <p:cNvPr id="9" name="Titolo 1">
            <a:extLst>
              <a:ext uri="{FF2B5EF4-FFF2-40B4-BE49-F238E27FC236}">
                <a16:creationId xmlns:a16="http://schemas.microsoft.com/office/drawing/2014/main" id="{A5C37098-CEB2-1E45-989B-3DD92F3B1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cxnSp>
        <p:nvCxnSpPr>
          <p:cNvPr id="17" name="Connettore diritto 16">
            <a:extLst>
              <a:ext uri="{FF2B5EF4-FFF2-40B4-BE49-F238E27FC236}">
                <a16:creationId xmlns:a16="http://schemas.microsoft.com/office/drawing/2014/main" id="{1D23F761-57FC-3649-AE84-0C3EF95EF561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Segnaposto testo 29">
            <a:extLst>
              <a:ext uri="{FF2B5EF4-FFF2-40B4-BE49-F238E27FC236}">
                <a16:creationId xmlns:a16="http://schemas.microsoft.com/office/drawing/2014/main" id="{E66F2BC9-2F8A-1543-9AFD-9BAB0E75B31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52499" y="2289363"/>
            <a:ext cx="4572001" cy="2795232"/>
          </a:xfrm>
        </p:spPr>
        <p:txBody>
          <a:bodyPr lIns="0" tIns="0" rIns="0" bIns="0" rtlCol="0">
            <a:noAutofit/>
          </a:bodyPr>
          <a:lstStyle>
            <a:lvl1pPr marL="0" indent="0">
              <a:lnSpc>
                <a:spcPct val="100000"/>
              </a:lnSpc>
              <a:buNone/>
              <a:defRPr sz="16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2" name="Segnaposto data 1">
            <a:extLst>
              <a:ext uri="{FF2B5EF4-FFF2-40B4-BE49-F238E27FC236}">
                <a16:creationId xmlns:a16="http://schemas.microsoft.com/office/drawing/2014/main" id="{CA64E0B3-57C5-4DAF-8531-F39610E77C09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pPr rtl="0"/>
            <a:fld id="{D4FC45D6-6DD7-454C-8347-13F10006374F}" type="datetime4">
              <a:rPr lang="it-IT" noProof="0" smtClean="0">
                <a:latin typeface="+mn-lt"/>
              </a:rPr>
              <a:t>18 settembre 2023</a:t>
            </a:fld>
            <a:endParaRPr lang="it-IT" noProof="0" dirty="0">
              <a:latin typeface="+mn-lt"/>
            </a:endParaRP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B7E0EC46-C626-4D58-AB64-0B3B850D148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 rtlCol="0"/>
          <a:lstStyle/>
          <a:p>
            <a:pPr rtl="0"/>
            <a:r>
              <a:rPr lang="it-IT" noProof="0" dirty="0"/>
              <a:t>Relazione annuale</a:t>
            </a:r>
            <a:endParaRPr lang="it-IT" b="0" noProof="0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F25D00C-8F5C-4528-87FA-F9431D96755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it-IT" noProof="0" smtClean="0"/>
              <a:pPr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30737695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6" pos="3480" userDrawn="1">
          <p15:clr>
            <a:srgbClr val="FBAE40"/>
          </p15:clr>
        </p15:guide>
        <p15:guide id="7" orient="horz" pos="1440" userDrawn="1">
          <p15:clr>
            <a:srgbClr val="FBAE40"/>
          </p15:clr>
        </p15:guide>
        <p15:guide id="9" orient="horz" pos="1224" userDrawn="1">
          <p15:clr>
            <a:srgbClr val="FBAE40"/>
          </p15:clr>
        </p15:guide>
        <p15:guide id="10" orient="horz" pos="552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us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egnaposto immagine 2">
            <a:extLst>
              <a:ext uri="{FF2B5EF4-FFF2-40B4-BE49-F238E27FC236}">
                <a16:creationId xmlns:a16="http://schemas.microsoft.com/office/drawing/2014/main" id="{50E2385F-F6FA-D345-AF77-A9EE8E49310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1998" cy="6858000"/>
          </a:xfrm>
          <a:solidFill>
            <a:schemeClr val="accent2"/>
          </a:solidFill>
        </p:spPr>
        <p:txBody>
          <a:bodyPr rtlCol="0"/>
          <a:lstStyle/>
          <a:p>
            <a:pPr rtl="0"/>
            <a:r>
              <a:rPr lang="it-IT" noProof="0"/>
              <a:t>Fare clic sull'icona per inserire un'immagine</a:t>
            </a:r>
            <a:endParaRPr lang="it-IT" noProof="0" dirty="0"/>
          </a:p>
        </p:txBody>
      </p:sp>
      <p:sp>
        <p:nvSpPr>
          <p:cNvPr id="18" name="Titolo 1">
            <a:extLst>
              <a:ext uri="{FF2B5EF4-FFF2-40B4-BE49-F238E27FC236}">
                <a16:creationId xmlns:a16="http://schemas.microsoft.com/office/drawing/2014/main" id="{8D492973-78E3-D34E-835E-CF2D45170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3943" y="3045437"/>
            <a:ext cx="49414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100" b="1" i="0" baseline="0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cxnSp>
        <p:nvCxnSpPr>
          <p:cNvPr id="20" name="Connettore diritto 19">
            <a:extLst>
              <a:ext uri="{FF2B5EF4-FFF2-40B4-BE49-F238E27FC236}">
                <a16:creationId xmlns:a16="http://schemas.microsoft.com/office/drawing/2014/main" id="{4BE3A3D6-A0AD-C84D-8B2A-743F5F95432E}"/>
              </a:ext>
            </a:extLst>
          </p:cNvPr>
          <p:cNvCxnSpPr>
            <a:cxnSpLocks/>
          </p:cNvCxnSpPr>
          <p:nvPr userDrawn="1"/>
        </p:nvCxnSpPr>
        <p:spPr>
          <a:xfrm>
            <a:off x="7154721" y="4003877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2" name="Gruppo 21">
            <a:extLst>
              <a:ext uri="{FF2B5EF4-FFF2-40B4-BE49-F238E27FC236}">
                <a16:creationId xmlns:a16="http://schemas.microsoft.com/office/drawing/2014/main" id="{F4CB38BE-0FF2-694C-AA3C-D73DBF7C332C}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9509760" y="-3"/>
            <a:ext cx="2682238" cy="2682238"/>
            <a:chOff x="0" y="12289"/>
            <a:chExt cx="3550" cy="3551"/>
          </a:xfrm>
          <a:solidFill>
            <a:schemeClr val="tx1"/>
          </a:solidFill>
        </p:grpSpPr>
        <p:sp>
          <p:nvSpPr>
            <p:cNvPr id="23" name="Figura a mano libera 22">
              <a:extLst>
                <a:ext uri="{FF2B5EF4-FFF2-40B4-BE49-F238E27FC236}">
                  <a16:creationId xmlns:a16="http://schemas.microsoft.com/office/drawing/2014/main" id="{F0257420-2EA0-6348-8B9E-1414F5297265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  <p:sp>
          <p:nvSpPr>
            <p:cNvPr id="24" name="Figura a mano libera 23">
              <a:extLst>
                <a:ext uri="{FF2B5EF4-FFF2-40B4-BE49-F238E27FC236}">
                  <a16:creationId xmlns:a16="http://schemas.microsoft.com/office/drawing/2014/main" id="{7FE65C23-C0EF-BB41-884A-01C2A7356159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  <p:sp>
          <p:nvSpPr>
            <p:cNvPr id="25" name="Figura a mano libera 24">
              <a:extLst>
                <a:ext uri="{FF2B5EF4-FFF2-40B4-BE49-F238E27FC236}">
                  <a16:creationId xmlns:a16="http://schemas.microsoft.com/office/drawing/2014/main" id="{F73F5EB6-53C7-D44C-9003-FB5A81F9890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23578891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7104">
          <p15:clr>
            <a:srgbClr val="FBAE40"/>
          </p15:clr>
        </p15:guide>
        <p15:guide id="3" pos="4344" userDrawn="1">
          <p15:clr>
            <a:srgbClr val="FBAE40"/>
          </p15:clr>
        </p15:guide>
        <p15:guide id="4" pos="4560" userDrawn="1">
          <p15:clr>
            <a:srgbClr val="FBAE40"/>
          </p15:clr>
        </p15:guide>
        <p15:guide id="8" orient="horz" pos="1848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c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grafico 5">
            <a:extLst>
              <a:ext uri="{FF2B5EF4-FFF2-40B4-BE49-F238E27FC236}">
                <a16:creationId xmlns:a16="http://schemas.microsoft.com/office/drawing/2014/main" id="{75992517-0394-6B43-B15D-2A86A34512F3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952500" y="1939108"/>
            <a:ext cx="10352810" cy="4110702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it-IT" noProof="0"/>
              <a:t>Fare clic sull'icona per inserire un grafico</a:t>
            </a:r>
          </a:p>
        </p:txBody>
      </p:sp>
      <p:sp>
        <p:nvSpPr>
          <p:cNvPr id="16" name="Titolo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2" name="Segnaposto data 1">
            <a:extLst>
              <a:ext uri="{FF2B5EF4-FFF2-40B4-BE49-F238E27FC236}">
                <a16:creationId xmlns:a16="http://schemas.microsoft.com/office/drawing/2014/main" id="{371012B1-809A-45CE-9FED-46D08DC8C42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rtlCol="0"/>
          <a:lstStyle/>
          <a:p>
            <a:pPr rtl="0"/>
            <a:fld id="{F3BF239B-6208-4E27-A10A-A644314EEF97}" type="datetime4">
              <a:rPr lang="it-IT" noProof="0" smtClean="0">
                <a:latin typeface="+mn-lt"/>
              </a:rPr>
              <a:t>18 settembre 2023</a:t>
            </a:fld>
            <a:endParaRPr lang="it-IT" noProof="0">
              <a:latin typeface="+mn-lt"/>
            </a:endParaRP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3FB6FA27-6601-4107-A3C9-808CB443024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it-IT" noProof="0"/>
              <a:t>Relazione annuale</a:t>
            </a:r>
            <a:endParaRPr lang="it-IT" b="0" noProof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919432A-F8B5-4A96-AEE6-2E159658D5D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it-IT" noProof="0" smtClean="0"/>
              <a:pPr/>
              <a:t>‹N›</a:t>
            </a:fld>
            <a:endParaRPr lang="it-IT" noProof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658628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 userDrawn="1">
          <p15:clr>
            <a:srgbClr val="FBAE40"/>
          </p15:clr>
        </p15:guide>
        <p15:guide id="3" pos="2880" userDrawn="1">
          <p15:clr>
            <a:srgbClr val="FBAE40"/>
          </p15:clr>
        </p15:guide>
        <p15:guide id="4" pos="5160" userDrawn="1">
          <p15:clr>
            <a:srgbClr val="FBAE40"/>
          </p15:clr>
        </p15:guide>
        <p15:guide id="5" pos="2520" userDrawn="1">
          <p15:clr>
            <a:srgbClr val="FBAE40"/>
          </p15:clr>
        </p15:guide>
        <p15:guide id="6" pos="4800" userDrawn="1">
          <p15:clr>
            <a:srgbClr val="FBAE40"/>
          </p15:clr>
        </p15:guide>
        <p15:guide id="7" orient="horz" pos="1224" userDrawn="1">
          <p15:clr>
            <a:srgbClr val="FBAE40"/>
          </p15:clr>
        </p15:guide>
        <p15:guide id="8" orient="horz" pos="1392" userDrawn="1">
          <p15:clr>
            <a:srgbClr val="FBAE40"/>
          </p15:clr>
        </p15:guide>
        <p15:guide id="10" orient="horz" pos="552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l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olo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9" name="Segnaposto tabella 2">
            <a:extLst>
              <a:ext uri="{FF2B5EF4-FFF2-40B4-BE49-F238E27FC236}">
                <a16:creationId xmlns:a16="http://schemas.microsoft.com/office/drawing/2014/main" id="{1506B022-475A-6647-98FF-D5C319A0C7C4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952500" y="2209800"/>
            <a:ext cx="10287000" cy="2593109"/>
          </a:xfrm>
        </p:spPr>
        <p:txBody>
          <a:bodyPr rtlCol="0"/>
          <a:lstStyle/>
          <a:p>
            <a:pPr rtl="0"/>
            <a:r>
              <a:rPr lang="it-IT" noProof="0"/>
              <a:t>Fare clic sull'icona per inserire una tabella</a:t>
            </a:r>
          </a:p>
        </p:txBody>
      </p:sp>
      <p:sp>
        <p:nvSpPr>
          <p:cNvPr id="2" name="Segnaposto data 1">
            <a:extLst>
              <a:ext uri="{FF2B5EF4-FFF2-40B4-BE49-F238E27FC236}">
                <a16:creationId xmlns:a16="http://schemas.microsoft.com/office/drawing/2014/main" id="{9B2411D2-78FE-46C1-9EA9-C6A882903B53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rtlCol="0"/>
          <a:lstStyle/>
          <a:p>
            <a:pPr rtl="0"/>
            <a:fld id="{8A5CF684-8E61-4B5D-8931-93FED32AA3F6}" type="datetime4">
              <a:rPr lang="it-IT" noProof="0" smtClean="0">
                <a:latin typeface="+mn-lt"/>
              </a:rPr>
              <a:t>18 settembre 2023</a:t>
            </a:fld>
            <a:endParaRPr lang="it-IT" noProof="0">
              <a:latin typeface="+mn-lt"/>
            </a:endParaRP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C04DAF8F-82DB-4DBE-9041-71217A4516C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it-IT" noProof="0"/>
              <a:t>Relazione annuale</a:t>
            </a:r>
            <a:endParaRPr lang="it-IT" b="0" noProof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782F761B-6706-439D-9C75-43E751AB195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it-IT" noProof="0" smtClean="0"/>
              <a:pPr/>
              <a:t>‹N›</a:t>
            </a:fld>
            <a:endParaRPr lang="it-IT" noProof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013107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zion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1">
            <a:extLst>
              <a:ext uri="{FF2B5EF4-FFF2-40B4-BE49-F238E27FC236}">
                <a16:creationId xmlns:a16="http://schemas.microsoft.com/office/drawing/2014/main" id="{A5C37098-CEB2-1E45-989B-3DD92F3B1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2" y="2476500"/>
            <a:ext cx="7132320" cy="3289971"/>
          </a:xfrm>
          <a:prstGeom prst="rect">
            <a:avLst/>
          </a:prstGeom>
          <a:ln>
            <a:noFill/>
          </a:ln>
        </p:spPr>
        <p:txBody>
          <a:bodyPr lIns="0" tIns="0" rIns="0" bIns="0" rtlCol="0" anchor="t" anchorCtr="0">
            <a:normAutofit/>
          </a:bodyPr>
          <a:lstStyle>
            <a:lvl1pPr>
              <a:lnSpc>
                <a:spcPct val="100000"/>
              </a:lnSpc>
              <a:defRPr sz="2800" b="0" i="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sp>
        <p:nvSpPr>
          <p:cNvPr id="10" name="Casella di testo 9">
            <a:extLst>
              <a:ext uri="{FF2B5EF4-FFF2-40B4-BE49-F238E27FC236}">
                <a16:creationId xmlns:a16="http://schemas.microsoft.com/office/drawing/2014/main" id="{E902327D-DBD4-7A4E-ABF2-A946A559A8AD}"/>
              </a:ext>
            </a:extLst>
          </p:cNvPr>
          <p:cNvSpPr txBox="1"/>
          <p:nvPr userDrawn="1"/>
        </p:nvSpPr>
        <p:spPr>
          <a:xfrm>
            <a:off x="699948" y="548291"/>
            <a:ext cx="158937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r>
              <a:rPr lang="it-IT" sz="20000" b="1" noProof="0" dirty="0">
                <a:solidFill>
                  <a:schemeClr val="bg1"/>
                </a:solidFill>
              </a:rPr>
              <a:t>"</a:t>
            </a:r>
          </a:p>
        </p:txBody>
      </p:sp>
      <p:grpSp>
        <p:nvGrpSpPr>
          <p:cNvPr id="18" name="Gruppo 17">
            <a:extLst>
              <a:ext uri="{FF2B5EF4-FFF2-40B4-BE49-F238E27FC236}">
                <a16:creationId xmlns:a16="http://schemas.microsoft.com/office/drawing/2014/main" id="{6ACB4ADD-D9F4-984E-B29D-A2CF6D19E810}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19" name="Forma 24">
              <a:extLst>
                <a:ext uri="{FF2B5EF4-FFF2-40B4-BE49-F238E27FC236}">
                  <a16:creationId xmlns:a16="http://schemas.microsoft.com/office/drawing/2014/main" id="{5017C477-A988-7041-8A67-3D8294D6AD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  <p:sp>
          <p:nvSpPr>
            <p:cNvPr id="20" name="Figura a mano libera 19">
              <a:extLst>
                <a:ext uri="{FF2B5EF4-FFF2-40B4-BE49-F238E27FC236}">
                  <a16:creationId xmlns:a16="http://schemas.microsoft.com/office/drawing/2014/main" id="{206D7F37-5DD1-A24E-9CCA-84B2A168554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  <p:sp>
          <p:nvSpPr>
            <p:cNvPr id="21" name="Figura a mano libera 20">
              <a:extLst>
                <a:ext uri="{FF2B5EF4-FFF2-40B4-BE49-F238E27FC236}">
                  <a16:creationId xmlns:a16="http://schemas.microsoft.com/office/drawing/2014/main" id="{A6E321C8-096C-1B41-B14F-4CA7AE04BB1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  <p:sp>
          <p:nvSpPr>
            <p:cNvPr id="22" name="Figura a mano libera 21">
              <a:extLst>
                <a:ext uri="{FF2B5EF4-FFF2-40B4-BE49-F238E27FC236}">
                  <a16:creationId xmlns:a16="http://schemas.microsoft.com/office/drawing/2014/main" id="{32B3FDD4-EB13-F44F-99D0-BFAB06F00B3A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  <p:sp>
          <p:nvSpPr>
            <p:cNvPr id="23" name="Figura a mano libera 22">
              <a:extLst>
                <a:ext uri="{FF2B5EF4-FFF2-40B4-BE49-F238E27FC236}">
                  <a16:creationId xmlns:a16="http://schemas.microsoft.com/office/drawing/2014/main" id="{A20BCBD2-A735-0C43-8C55-B384372AC62C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</p:grpSp>
      <p:grpSp>
        <p:nvGrpSpPr>
          <p:cNvPr id="24" name="Gruppo 23">
            <a:extLst>
              <a:ext uri="{FF2B5EF4-FFF2-40B4-BE49-F238E27FC236}">
                <a16:creationId xmlns:a16="http://schemas.microsoft.com/office/drawing/2014/main" id="{669A90A7-BF26-684E-8C8B-638053DA1234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5" name="Figura a mano libera 24">
              <a:extLst>
                <a:ext uri="{FF2B5EF4-FFF2-40B4-BE49-F238E27FC236}">
                  <a16:creationId xmlns:a16="http://schemas.microsoft.com/office/drawing/2014/main" id="{861D8E86-886A-8744-BC4C-FE82B02438F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  <p:sp>
          <p:nvSpPr>
            <p:cNvPr id="26" name="Figura a mano libera 25">
              <a:extLst>
                <a:ext uri="{FF2B5EF4-FFF2-40B4-BE49-F238E27FC236}">
                  <a16:creationId xmlns:a16="http://schemas.microsoft.com/office/drawing/2014/main" id="{2D967470-E96E-8843-AAD2-E0C8B807793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  <p:sp>
          <p:nvSpPr>
            <p:cNvPr id="27" name="Figura a mano libera 26">
              <a:extLst>
                <a:ext uri="{FF2B5EF4-FFF2-40B4-BE49-F238E27FC236}">
                  <a16:creationId xmlns:a16="http://schemas.microsoft.com/office/drawing/2014/main" id="{C8A27D09-765D-3949-BCCA-238C3514D4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14478292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 userDrawn="1">
          <p15:clr>
            <a:srgbClr val="FBAE40"/>
          </p15:clr>
        </p15:guide>
        <p15:guide id="3" pos="2880" userDrawn="1">
          <p15:clr>
            <a:srgbClr val="FBAE40"/>
          </p15:clr>
        </p15:guide>
        <p15:guide id="4" pos="5160" userDrawn="1">
          <p15:clr>
            <a:srgbClr val="FBAE40"/>
          </p15:clr>
        </p15:guide>
        <p15:guide id="5" pos="2520" userDrawn="1">
          <p15:clr>
            <a:srgbClr val="FBAE40"/>
          </p15:clr>
        </p15:guide>
        <p15:guide id="6" pos="4800" userDrawn="1">
          <p15:clr>
            <a:srgbClr val="FBAE40"/>
          </p15:clr>
        </p15:guide>
        <p15:guide id="7" orient="horz" pos="1560">
          <p15:clr>
            <a:srgbClr val="FBAE40"/>
          </p15:clr>
        </p15:guide>
        <p15:guide id="8" orient="horz" pos="1752" userDrawn="1">
          <p15:clr>
            <a:srgbClr val="FBAE40"/>
          </p15:clr>
        </p15:guide>
        <p15:guide id="9" orient="horz" pos="1248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uppo 24">
            <a:extLst>
              <a:ext uri="{FF2B5EF4-FFF2-40B4-BE49-F238E27FC236}">
                <a16:creationId xmlns:a16="http://schemas.microsoft.com/office/drawing/2014/main" id="{A7D9F21A-75CF-6045-8FA1-C4F4E21B699C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6" name="Figura a mano libera 25">
              <a:extLst>
                <a:ext uri="{FF2B5EF4-FFF2-40B4-BE49-F238E27FC236}">
                  <a16:creationId xmlns:a16="http://schemas.microsoft.com/office/drawing/2014/main" id="{AEA7E377-BB07-FA43-B532-10A92EE030B0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  <p:sp>
          <p:nvSpPr>
            <p:cNvPr id="27" name="Figura a mano libera 26">
              <a:extLst>
                <a:ext uri="{FF2B5EF4-FFF2-40B4-BE49-F238E27FC236}">
                  <a16:creationId xmlns:a16="http://schemas.microsoft.com/office/drawing/2014/main" id="{F18DE645-B3D5-2F4E-AAD6-002FEF13A310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  <p:sp>
          <p:nvSpPr>
            <p:cNvPr id="36" name="Figura a mano libera 35">
              <a:extLst>
                <a:ext uri="{FF2B5EF4-FFF2-40B4-BE49-F238E27FC236}">
                  <a16:creationId xmlns:a16="http://schemas.microsoft.com/office/drawing/2014/main" id="{B90F6499-BA50-2340-A026-32C79B6BFA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</p:grpSp>
      <p:sp>
        <p:nvSpPr>
          <p:cNvPr id="38" name="Segnaposto immagine 25">
            <a:extLst>
              <a:ext uri="{FF2B5EF4-FFF2-40B4-BE49-F238E27FC236}">
                <a16:creationId xmlns:a16="http://schemas.microsoft.com/office/drawing/2014/main" id="{2274C164-503B-E746-A155-849A9BC2406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54268" y="2572883"/>
            <a:ext cx="2118245" cy="2037217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it-IT" noProof="0"/>
              <a:t>Fare clic sull'icona per inserire un'immagine</a:t>
            </a:r>
            <a:endParaRPr lang="it-IT" noProof="0" dirty="0"/>
          </a:p>
        </p:txBody>
      </p:sp>
      <p:sp>
        <p:nvSpPr>
          <p:cNvPr id="61" name="Titolo 1">
            <a:extLst>
              <a:ext uri="{FF2B5EF4-FFF2-40B4-BE49-F238E27FC236}">
                <a16:creationId xmlns:a16="http://schemas.microsoft.com/office/drawing/2014/main" id="{E2F20AFE-B282-5146-B0D6-F2FC1B6D3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2" y="879063"/>
            <a:ext cx="75322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cxnSp>
        <p:nvCxnSpPr>
          <p:cNvPr id="62" name="Connettore diritto 61">
            <a:extLst>
              <a:ext uri="{FF2B5EF4-FFF2-40B4-BE49-F238E27FC236}">
                <a16:creationId xmlns:a16="http://schemas.microsoft.com/office/drawing/2014/main" id="{F777D2F0-DE3F-8343-B97A-E7FA440532FD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0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Segnaposto immagine 25">
            <a:extLst>
              <a:ext uri="{FF2B5EF4-FFF2-40B4-BE49-F238E27FC236}">
                <a16:creationId xmlns:a16="http://schemas.microsoft.com/office/drawing/2014/main" id="{AF1B5ED8-33F6-FB44-AA92-F0D227BB310C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658280" y="2572883"/>
            <a:ext cx="2118245" cy="2037217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it-IT" noProof="0"/>
              <a:t>Fare clic sull'icona per inserire un'immagine</a:t>
            </a:r>
            <a:endParaRPr lang="it-IT" noProof="0" dirty="0"/>
          </a:p>
        </p:txBody>
      </p:sp>
      <p:sp>
        <p:nvSpPr>
          <p:cNvPr id="72" name="Segnaposto testo 29">
            <a:extLst>
              <a:ext uri="{FF2B5EF4-FFF2-40B4-BE49-F238E27FC236}">
                <a16:creationId xmlns:a16="http://schemas.microsoft.com/office/drawing/2014/main" id="{0D824BDD-2D23-C943-8FE9-60B7B23B5EC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52500" y="5393169"/>
            <a:ext cx="2133600" cy="369332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73" name="Segnaposto testo 29">
            <a:extLst>
              <a:ext uri="{FF2B5EF4-FFF2-40B4-BE49-F238E27FC236}">
                <a16:creationId xmlns:a16="http://schemas.microsoft.com/office/drawing/2014/main" id="{2F3D441E-DFB1-084B-8192-C6CBECCA40B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52500" y="4986745"/>
            <a:ext cx="2133600" cy="205837"/>
          </a:xfrm>
        </p:spPr>
        <p:txBody>
          <a:bodyPr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74" name="Segnaposto testo 29">
            <a:extLst>
              <a:ext uri="{FF2B5EF4-FFF2-40B4-BE49-F238E27FC236}">
                <a16:creationId xmlns:a16="http://schemas.microsoft.com/office/drawing/2014/main" id="{25797825-E7AE-2C41-A965-E6F0D70D97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63042" y="5393169"/>
            <a:ext cx="2128157" cy="369332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75" name="Segnaposto testo 29">
            <a:extLst>
              <a:ext uri="{FF2B5EF4-FFF2-40B4-BE49-F238E27FC236}">
                <a16:creationId xmlns:a16="http://schemas.microsoft.com/office/drawing/2014/main" id="{63C1927C-E23B-204E-9F3A-2A67D2BF70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663042" y="4986745"/>
            <a:ext cx="2128157" cy="205837"/>
          </a:xfrm>
        </p:spPr>
        <p:txBody>
          <a:bodyPr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76" name="Segnaposto testo 29">
            <a:extLst>
              <a:ext uri="{FF2B5EF4-FFF2-40B4-BE49-F238E27FC236}">
                <a16:creationId xmlns:a16="http://schemas.microsoft.com/office/drawing/2014/main" id="{EC81F0F5-C204-7248-A336-A655814A8A3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67054" y="5393169"/>
            <a:ext cx="2129245" cy="369332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77" name="Segnaposto testo 29">
            <a:extLst>
              <a:ext uri="{FF2B5EF4-FFF2-40B4-BE49-F238E27FC236}">
                <a16:creationId xmlns:a16="http://schemas.microsoft.com/office/drawing/2014/main" id="{C9FEF82E-4E9C-8343-9D36-C4A00D7137C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367054" y="4986745"/>
            <a:ext cx="2129245" cy="205837"/>
          </a:xfrm>
        </p:spPr>
        <p:txBody>
          <a:bodyPr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78" name="Segnaposto testo 29">
            <a:extLst>
              <a:ext uri="{FF2B5EF4-FFF2-40B4-BE49-F238E27FC236}">
                <a16:creationId xmlns:a16="http://schemas.microsoft.com/office/drawing/2014/main" id="{F8AF6664-A005-7A42-9AEF-C5AA5603E49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110254" y="5393169"/>
            <a:ext cx="2129245" cy="369332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79" name="Segnaposto testo 29">
            <a:extLst>
              <a:ext uri="{FF2B5EF4-FFF2-40B4-BE49-F238E27FC236}">
                <a16:creationId xmlns:a16="http://schemas.microsoft.com/office/drawing/2014/main" id="{5F6C1E52-E2B6-5F45-A863-5BB35ABAFCD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110254" y="4986745"/>
            <a:ext cx="2129245" cy="205837"/>
          </a:xfrm>
        </p:spPr>
        <p:txBody>
          <a:bodyPr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grpSp>
        <p:nvGrpSpPr>
          <p:cNvPr id="23" name="Gruppo 22">
            <a:extLst>
              <a:ext uri="{FF2B5EF4-FFF2-40B4-BE49-F238E27FC236}">
                <a16:creationId xmlns:a16="http://schemas.microsoft.com/office/drawing/2014/main" id="{EFD0B2D5-B3C2-D847-A220-86CB6A37E418}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28" name="Forma 24">
              <a:extLst>
                <a:ext uri="{FF2B5EF4-FFF2-40B4-BE49-F238E27FC236}">
                  <a16:creationId xmlns:a16="http://schemas.microsoft.com/office/drawing/2014/main" id="{A7FD25A4-760F-814C-915F-DD6E89CA3A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  <p:sp>
          <p:nvSpPr>
            <p:cNvPr id="29" name="Figura a mano libera 28">
              <a:extLst>
                <a:ext uri="{FF2B5EF4-FFF2-40B4-BE49-F238E27FC236}">
                  <a16:creationId xmlns:a16="http://schemas.microsoft.com/office/drawing/2014/main" id="{A0CC8369-E81F-D447-87D8-1AF0C58EAC0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  <p:sp>
          <p:nvSpPr>
            <p:cNvPr id="30" name="Figura a mano libera 29">
              <a:extLst>
                <a:ext uri="{FF2B5EF4-FFF2-40B4-BE49-F238E27FC236}">
                  <a16:creationId xmlns:a16="http://schemas.microsoft.com/office/drawing/2014/main" id="{C41CA81E-EF54-D048-8775-CD4AB37A7DF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  <p:sp>
          <p:nvSpPr>
            <p:cNvPr id="31" name="Figura a mano libera 30">
              <a:extLst>
                <a:ext uri="{FF2B5EF4-FFF2-40B4-BE49-F238E27FC236}">
                  <a16:creationId xmlns:a16="http://schemas.microsoft.com/office/drawing/2014/main" id="{D95A4B85-923E-B641-B239-2A1999AB294B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  <p:sp>
          <p:nvSpPr>
            <p:cNvPr id="32" name="Figura a mano libera 31">
              <a:extLst>
                <a:ext uri="{FF2B5EF4-FFF2-40B4-BE49-F238E27FC236}">
                  <a16:creationId xmlns:a16="http://schemas.microsoft.com/office/drawing/2014/main" id="{501386DC-76EB-F34E-AD0E-22957D3B38D5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</p:grpSp>
      <p:sp>
        <p:nvSpPr>
          <p:cNvPr id="66" name="Segnaposto immagine 25">
            <a:extLst>
              <a:ext uri="{FF2B5EF4-FFF2-40B4-BE49-F238E27FC236}">
                <a16:creationId xmlns:a16="http://schemas.microsoft.com/office/drawing/2014/main" id="{2D21D633-C51E-E94E-BAE3-96F52F76E496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362292" y="2572883"/>
            <a:ext cx="2118245" cy="2037217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it-IT" noProof="0"/>
              <a:t>Fare clic sull'icona per inserire un'immagine</a:t>
            </a:r>
            <a:endParaRPr lang="it-IT" noProof="0" dirty="0"/>
          </a:p>
        </p:txBody>
      </p:sp>
      <p:sp>
        <p:nvSpPr>
          <p:cNvPr id="69" name="Segnaposto immagine 25">
            <a:extLst>
              <a:ext uri="{FF2B5EF4-FFF2-40B4-BE49-F238E27FC236}">
                <a16:creationId xmlns:a16="http://schemas.microsoft.com/office/drawing/2014/main" id="{639EFA5A-9C69-DF4D-81B7-FA1F8CCCF934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9112023" y="2572883"/>
            <a:ext cx="2118245" cy="2037217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it-IT" noProof="0"/>
              <a:t>Fare clic sull'icona per inserire un'immagine</a:t>
            </a:r>
            <a:endParaRPr lang="it-IT" noProof="0" dirty="0"/>
          </a:p>
        </p:txBody>
      </p:sp>
      <p:sp>
        <p:nvSpPr>
          <p:cNvPr id="2" name="Segnaposto data 1">
            <a:extLst>
              <a:ext uri="{FF2B5EF4-FFF2-40B4-BE49-F238E27FC236}">
                <a16:creationId xmlns:a16="http://schemas.microsoft.com/office/drawing/2014/main" id="{8ED89364-B1CB-4E72-A6BB-95A34B50661C}"/>
              </a:ext>
            </a:extLst>
          </p:cNvPr>
          <p:cNvSpPr>
            <a:spLocks noGrp="1"/>
          </p:cNvSpPr>
          <p:nvPr>
            <p:ph type="dt" sz="half" idx="32"/>
          </p:nvPr>
        </p:nvSpPr>
        <p:spPr/>
        <p:txBody>
          <a:bodyPr rtlCol="0"/>
          <a:lstStyle/>
          <a:p>
            <a:pPr rtl="0"/>
            <a:fld id="{3666C989-0F81-40B8-B42B-1B7E4467F468}" type="datetime4">
              <a:rPr lang="it-IT" noProof="0" smtClean="0">
                <a:latin typeface="+mn-lt"/>
              </a:rPr>
              <a:t>18 settembre 2023</a:t>
            </a:fld>
            <a:endParaRPr lang="it-IT" noProof="0" dirty="0">
              <a:latin typeface="+mn-lt"/>
            </a:endParaRP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8E09328F-B310-4BF3-883E-BA9A39676AF2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 rtlCol="0"/>
          <a:lstStyle/>
          <a:p>
            <a:pPr rtl="0"/>
            <a:r>
              <a:rPr lang="it-IT" noProof="0" dirty="0"/>
              <a:t>Relazione annuale</a:t>
            </a:r>
            <a:endParaRPr lang="it-IT" b="0" noProof="0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4192EF2-9336-43EF-A365-1F54000F7DE9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it-IT" noProof="0" smtClean="0"/>
              <a:pPr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9963624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 userDrawn="1">
          <p15:clr>
            <a:srgbClr val="FBAE40"/>
          </p15:clr>
        </p15:guide>
        <p15:guide id="3" pos="2304" userDrawn="1">
          <p15:clr>
            <a:srgbClr val="FBAE40"/>
          </p15:clr>
        </p15:guide>
        <p15:guide id="4" pos="4008" userDrawn="1">
          <p15:clr>
            <a:srgbClr val="FBAE40"/>
          </p15:clr>
        </p15:guide>
        <p15:guide id="5" pos="1944" userDrawn="1">
          <p15:clr>
            <a:srgbClr val="FBAE40"/>
          </p15:clr>
        </p15:guide>
        <p15:guide id="6" pos="3648" userDrawn="1">
          <p15:clr>
            <a:srgbClr val="FBAE40"/>
          </p15:clr>
        </p15:guide>
        <p15:guide id="7" orient="horz" pos="1392" userDrawn="1">
          <p15:clr>
            <a:srgbClr val="FBAE40"/>
          </p15:clr>
        </p15:guide>
        <p15:guide id="8" orient="horz" pos="552" userDrawn="1">
          <p15:clr>
            <a:srgbClr val="FBAE40"/>
          </p15:clr>
        </p15:guide>
        <p15:guide id="9" orient="horz" pos="1224" userDrawn="1">
          <p15:clr>
            <a:srgbClr val="FBAE40"/>
          </p15:clr>
        </p15:guide>
        <p15:guide id="10" pos="5352" userDrawn="1">
          <p15:clr>
            <a:srgbClr val="FBAE40"/>
          </p15:clr>
        </p15:guide>
        <p15:guide id="11" pos="5736" userDrawn="1">
          <p15:clr>
            <a:srgbClr val="FBAE40"/>
          </p15:clr>
        </p15:guide>
        <p15:guide id="12" orient="horz" pos="2904" userDrawn="1">
          <p15:clr>
            <a:srgbClr val="FBAE40"/>
          </p15:clr>
        </p15:guide>
        <p15:guide id="13" orient="horz" pos="1608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quenza temporale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Connettore diritto 20">
            <a:extLst>
              <a:ext uri="{FF2B5EF4-FFF2-40B4-BE49-F238E27FC236}">
                <a16:creationId xmlns:a16="http://schemas.microsoft.com/office/drawing/2014/main" id="{040046AF-E5BF-854D-9986-7C3019770FE7}"/>
              </a:ext>
            </a:extLst>
          </p:cNvPr>
          <p:cNvCxnSpPr>
            <a:cxnSpLocks/>
          </p:cNvCxnSpPr>
          <p:nvPr userDrawn="1"/>
        </p:nvCxnSpPr>
        <p:spPr>
          <a:xfrm flipH="1">
            <a:off x="1045959" y="2213783"/>
            <a:ext cx="2136" cy="1828800"/>
          </a:xfrm>
          <a:prstGeom prst="line">
            <a:avLst/>
          </a:prstGeom>
          <a:ln w="165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ttore diritto 25">
            <a:extLst>
              <a:ext uri="{FF2B5EF4-FFF2-40B4-BE49-F238E27FC236}">
                <a16:creationId xmlns:a16="http://schemas.microsoft.com/office/drawing/2014/main" id="{76CA14A6-0144-BC49-A8D4-C979D13258C0}"/>
              </a:ext>
            </a:extLst>
          </p:cNvPr>
          <p:cNvCxnSpPr>
            <a:cxnSpLocks/>
          </p:cNvCxnSpPr>
          <p:nvPr userDrawn="1"/>
        </p:nvCxnSpPr>
        <p:spPr>
          <a:xfrm flipH="1">
            <a:off x="6180493" y="2213783"/>
            <a:ext cx="11102" cy="1828800"/>
          </a:xfrm>
          <a:prstGeom prst="line">
            <a:avLst/>
          </a:prstGeom>
          <a:ln w="165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ttore diritto 27">
            <a:extLst>
              <a:ext uri="{FF2B5EF4-FFF2-40B4-BE49-F238E27FC236}">
                <a16:creationId xmlns:a16="http://schemas.microsoft.com/office/drawing/2014/main" id="{FA582FC2-A135-5743-B9C0-6AC7225B42E1}"/>
              </a:ext>
            </a:extLst>
          </p:cNvPr>
          <p:cNvCxnSpPr>
            <a:cxnSpLocks/>
          </p:cNvCxnSpPr>
          <p:nvPr userDrawn="1"/>
        </p:nvCxnSpPr>
        <p:spPr>
          <a:xfrm flipH="1">
            <a:off x="8745623" y="3904712"/>
            <a:ext cx="2136" cy="1828800"/>
          </a:xfrm>
          <a:prstGeom prst="line">
            <a:avLst/>
          </a:prstGeom>
          <a:ln w="165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ttore diritto 23">
            <a:extLst>
              <a:ext uri="{FF2B5EF4-FFF2-40B4-BE49-F238E27FC236}">
                <a16:creationId xmlns:a16="http://schemas.microsoft.com/office/drawing/2014/main" id="{77C43222-5868-0247-838F-58F4F6C8EE75}"/>
              </a:ext>
            </a:extLst>
          </p:cNvPr>
          <p:cNvCxnSpPr>
            <a:cxnSpLocks/>
          </p:cNvCxnSpPr>
          <p:nvPr userDrawn="1"/>
        </p:nvCxnSpPr>
        <p:spPr>
          <a:xfrm flipH="1">
            <a:off x="3611089" y="3895941"/>
            <a:ext cx="2136" cy="1828800"/>
          </a:xfrm>
          <a:prstGeom prst="line">
            <a:avLst/>
          </a:prstGeom>
          <a:ln w="165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itolo 1">
            <a:extLst>
              <a:ext uri="{FF2B5EF4-FFF2-40B4-BE49-F238E27FC236}">
                <a16:creationId xmlns:a16="http://schemas.microsoft.com/office/drawing/2014/main" id="{46EEE005-F78A-9D4F-B159-964376C38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96" name="Segnaposto testo 29">
            <a:extLst>
              <a:ext uri="{FF2B5EF4-FFF2-40B4-BE49-F238E27FC236}">
                <a16:creationId xmlns:a16="http://schemas.microsoft.com/office/drawing/2014/main" id="{FC61536F-8EA7-5A48-AF76-8B0E251BD8C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96955" y="2934856"/>
            <a:ext cx="2133600" cy="369332"/>
          </a:xfrm>
          <a:ln>
            <a:noFill/>
          </a:ln>
        </p:spPr>
        <p:txBody>
          <a:bodyPr lIns="0" tIns="0" rIns="0" bIns="0" rtlCol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97" name="Segnaposto testo 29">
            <a:extLst>
              <a:ext uri="{FF2B5EF4-FFF2-40B4-BE49-F238E27FC236}">
                <a16:creationId xmlns:a16="http://schemas.microsoft.com/office/drawing/2014/main" id="{64FFD994-BD97-ED49-8607-286ECBB1CDA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96955" y="2568686"/>
            <a:ext cx="2133600" cy="205837"/>
          </a:xfrm>
          <a:ln>
            <a:noFill/>
          </a:ln>
        </p:spPr>
        <p:txBody>
          <a:bodyPr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102" name="Segnaposto testo 29">
            <a:extLst>
              <a:ext uri="{FF2B5EF4-FFF2-40B4-BE49-F238E27FC236}">
                <a16:creationId xmlns:a16="http://schemas.microsoft.com/office/drawing/2014/main" id="{D1ADE805-BFBC-ED47-B9CB-6CB2FF02E86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897799" y="5087328"/>
            <a:ext cx="2133600" cy="369332"/>
          </a:xfrm>
          <a:ln>
            <a:noFill/>
          </a:ln>
        </p:spPr>
        <p:txBody>
          <a:bodyPr lIns="0" tIns="0" rIns="0" bIns="0" rtlCol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103" name="Segnaposto testo 29">
            <a:extLst>
              <a:ext uri="{FF2B5EF4-FFF2-40B4-BE49-F238E27FC236}">
                <a16:creationId xmlns:a16="http://schemas.microsoft.com/office/drawing/2014/main" id="{334A3589-641F-F547-891B-149579153B7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897799" y="4701908"/>
            <a:ext cx="2133600" cy="205837"/>
          </a:xfrm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lang="en-US" sz="1800" spc="0" baseline="0" dirty="0"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marL="0" lvl="0" indent="0" rtl="0">
              <a:spcBef>
                <a:spcPts val="400"/>
              </a:spcBef>
              <a:buNone/>
            </a:pPr>
            <a:r>
              <a:rPr lang="it-IT" noProof="0"/>
              <a:t>Fare clic per modificare gli stili del testo dello schema</a:t>
            </a:r>
          </a:p>
        </p:txBody>
      </p:sp>
      <p:sp>
        <p:nvSpPr>
          <p:cNvPr id="106" name="Segnaposto testo 29">
            <a:extLst>
              <a:ext uri="{FF2B5EF4-FFF2-40B4-BE49-F238E27FC236}">
                <a16:creationId xmlns:a16="http://schemas.microsoft.com/office/drawing/2014/main" id="{A63F8454-D12E-A641-ABD0-8977D3F5EC0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001711" y="5087328"/>
            <a:ext cx="2133600" cy="369332"/>
          </a:xfrm>
          <a:ln>
            <a:noFill/>
          </a:ln>
        </p:spPr>
        <p:txBody>
          <a:bodyPr lIns="0" tIns="0" rIns="0" bIns="0" rtlCol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107" name="Segnaposto testo 29">
            <a:extLst>
              <a:ext uri="{FF2B5EF4-FFF2-40B4-BE49-F238E27FC236}">
                <a16:creationId xmlns:a16="http://schemas.microsoft.com/office/drawing/2014/main" id="{F35AA15D-DBAD-9840-8764-A5B6D486A23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001711" y="4701908"/>
            <a:ext cx="2133600" cy="205837"/>
          </a:xfrm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lang="en-US" sz="1800" spc="0" baseline="0" dirty="0"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marL="0" lvl="0" indent="0" rtl="0">
              <a:spcBef>
                <a:spcPts val="400"/>
              </a:spcBef>
              <a:buNone/>
            </a:pPr>
            <a:r>
              <a:rPr lang="it-IT" noProof="0"/>
              <a:t>Fare clic per modificare gli stili del testo dello schema</a:t>
            </a:r>
          </a:p>
        </p:txBody>
      </p:sp>
      <p:sp>
        <p:nvSpPr>
          <p:cNvPr id="108" name="Segnaposto testo 29">
            <a:extLst>
              <a:ext uri="{FF2B5EF4-FFF2-40B4-BE49-F238E27FC236}">
                <a16:creationId xmlns:a16="http://schemas.microsoft.com/office/drawing/2014/main" id="{8357CA0F-1A55-B145-8305-562F0DF2254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438143" y="2934856"/>
            <a:ext cx="2133600" cy="369332"/>
          </a:xfrm>
          <a:ln>
            <a:noFill/>
          </a:ln>
        </p:spPr>
        <p:txBody>
          <a:bodyPr lIns="0" tIns="0" rIns="0" bIns="0" rtlCol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109" name="Segnaposto testo 29">
            <a:extLst>
              <a:ext uri="{FF2B5EF4-FFF2-40B4-BE49-F238E27FC236}">
                <a16:creationId xmlns:a16="http://schemas.microsoft.com/office/drawing/2014/main" id="{D6C49F6F-AF28-8942-8442-8F54A1DC388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438143" y="2568686"/>
            <a:ext cx="2133600" cy="205837"/>
          </a:xfrm>
          <a:ln>
            <a:noFill/>
          </a:ln>
        </p:spPr>
        <p:txBody>
          <a:bodyPr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4CE2724A-BCA1-604F-9D18-BF05746408C2}"/>
              </a:ext>
            </a:extLst>
          </p:cNvPr>
          <p:cNvCxnSpPr/>
          <p:nvPr userDrawn="1"/>
        </p:nvCxnSpPr>
        <p:spPr>
          <a:xfrm>
            <a:off x="967689" y="3968780"/>
            <a:ext cx="10275477" cy="0"/>
          </a:xfrm>
          <a:prstGeom prst="line">
            <a:avLst/>
          </a:prstGeom>
          <a:ln w="165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ttangolo 43">
            <a:extLst>
              <a:ext uri="{FF2B5EF4-FFF2-40B4-BE49-F238E27FC236}">
                <a16:creationId xmlns:a16="http://schemas.microsoft.com/office/drawing/2014/main" id="{4923D7D1-A9CC-C34C-86FF-43B5C8978712}"/>
              </a:ext>
            </a:extLst>
          </p:cNvPr>
          <p:cNvSpPr/>
          <p:nvPr userDrawn="1"/>
        </p:nvSpPr>
        <p:spPr>
          <a:xfrm>
            <a:off x="964323" y="3883241"/>
            <a:ext cx="163271" cy="16327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47" name="Rettangolo 46">
            <a:extLst>
              <a:ext uri="{FF2B5EF4-FFF2-40B4-BE49-F238E27FC236}">
                <a16:creationId xmlns:a16="http://schemas.microsoft.com/office/drawing/2014/main" id="{6119FF13-13AB-3448-B24E-58E18B3CE2B6}"/>
              </a:ext>
            </a:extLst>
          </p:cNvPr>
          <p:cNvSpPr/>
          <p:nvPr userDrawn="1"/>
        </p:nvSpPr>
        <p:spPr>
          <a:xfrm>
            <a:off x="3531590" y="3892012"/>
            <a:ext cx="163271" cy="16327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27" name="Rettangolo 26">
            <a:extLst>
              <a:ext uri="{FF2B5EF4-FFF2-40B4-BE49-F238E27FC236}">
                <a16:creationId xmlns:a16="http://schemas.microsoft.com/office/drawing/2014/main" id="{22F8F982-870E-AE44-B0D3-B3313BC48DB7}"/>
              </a:ext>
            </a:extLst>
          </p:cNvPr>
          <p:cNvSpPr/>
          <p:nvPr userDrawn="1"/>
        </p:nvSpPr>
        <p:spPr>
          <a:xfrm>
            <a:off x="6098857" y="3883241"/>
            <a:ext cx="163271" cy="16327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29" name="Rettangolo 28">
            <a:extLst>
              <a:ext uri="{FF2B5EF4-FFF2-40B4-BE49-F238E27FC236}">
                <a16:creationId xmlns:a16="http://schemas.microsoft.com/office/drawing/2014/main" id="{C549A137-DB5E-9C40-8C0A-ED607212022C}"/>
              </a:ext>
            </a:extLst>
          </p:cNvPr>
          <p:cNvSpPr/>
          <p:nvPr userDrawn="1"/>
        </p:nvSpPr>
        <p:spPr>
          <a:xfrm>
            <a:off x="8666124" y="3892012"/>
            <a:ext cx="163271" cy="16327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2" name="Segnaposto data 1">
            <a:extLst>
              <a:ext uri="{FF2B5EF4-FFF2-40B4-BE49-F238E27FC236}">
                <a16:creationId xmlns:a16="http://schemas.microsoft.com/office/drawing/2014/main" id="{21DC2552-C347-4C3D-8C92-4A6981227C0E}"/>
              </a:ext>
            </a:extLst>
          </p:cNvPr>
          <p:cNvSpPr>
            <a:spLocks noGrp="1"/>
          </p:cNvSpPr>
          <p:nvPr>
            <p:ph type="dt" sz="half" idx="36"/>
          </p:nvPr>
        </p:nvSpPr>
        <p:spPr/>
        <p:txBody>
          <a:bodyPr rtlCol="0"/>
          <a:lstStyle/>
          <a:p>
            <a:pPr rtl="0"/>
            <a:fld id="{52BA2D4C-972A-4C69-91F7-61BA2355BE49}" type="datetime4">
              <a:rPr lang="it-IT" noProof="0" smtClean="0">
                <a:latin typeface="+mn-lt"/>
              </a:rPr>
              <a:t>18 settembre 2023</a:t>
            </a:fld>
            <a:endParaRPr lang="it-IT" noProof="0">
              <a:latin typeface="+mn-lt"/>
            </a:endParaRP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A5B7C35C-F3E4-4522-8711-16E4F9052C2C}"/>
              </a:ext>
            </a:extLst>
          </p:cNvPr>
          <p:cNvSpPr>
            <a:spLocks noGrp="1"/>
          </p:cNvSpPr>
          <p:nvPr>
            <p:ph type="ftr" sz="quarter" idx="37"/>
          </p:nvPr>
        </p:nvSpPr>
        <p:spPr/>
        <p:txBody>
          <a:bodyPr rtlCol="0"/>
          <a:lstStyle/>
          <a:p>
            <a:pPr rtl="0"/>
            <a:r>
              <a:rPr lang="it-IT" noProof="0"/>
              <a:t>Relazione annuale</a:t>
            </a:r>
            <a:endParaRPr lang="it-IT" b="0" noProof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F4D6BAD-56F4-42F1-A2B3-FDB73364FD40}"/>
              </a:ext>
            </a:extLst>
          </p:cNvPr>
          <p:cNvSpPr>
            <a:spLocks noGrp="1"/>
          </p:cNvSpPr>
          <p:nvPr>
            <p:ph type="sldNum" sz="quarter" idx="38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it-IT" noProof="0" smtClean="0"/>
              <a:pPr/>
              <a:t>‹N›</a:t>
            </a:fld>
            <a:endParaRPr lang="it-IT" noProof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861552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 userDrawn="1">
          <p15:clr>
            <a:srgbClr val="FBAE40"/>
          </p15:clr>
        </p15:guide>
        <p15:guide id="3" pos="2880" userDrawn="1">
          <p15:clr>
            <a:srgbClr val="FBAE40"/>
          </p15:clr>
        </p15:guide>
        <p15:guide id="4" pos="5160" userDrawn="1">
          <p15:clr>
            <a:srgbClr val="FBAE40"/>
          </p15:clr>
        </p15:guide>
        <p15:guide id="5" pos="2520" userDrawn="1">
          <p15:clr>
            <a:srgbClr val="FBAE40"/>
          </p15:clr>
        </p15:guide>
        <p15:guide id="6" pos="4800" userDrawn="1">
          <p15:clr>
            <a:srgbClr val="FBAE40"/>
          </p15:clr>
        </p15:guide>
        <p15:guide id="7" orient="horz" pos="1224" userDrawn="1">
          <p15:clr>
            <a:srgbClr val="FBAE40"/>
          </p15:clr>
        </p15:guide>
        <p15:guide id="8" orient="horz" pos="3768" userDrawn="1">
          <p15:clr>
            <a:srgbClr val="FBAE40"/>
          </p15:clr>
        </p15:guide>
        <p15:guide id="9" orient="horz" pos="552" userDrawn="1">
          <p15:clr>
            <a:srgbClr val="FBAE40"/>
          </p15:clr>
        </p15:guide>
        <p15:guide id="10" orient="horz" pos="1512" userDrawn="1">
          <p15:clr>
            <a:srgbClr val="FBAE40"/>
          </p15:clr>
        </p15:guide>
        <p15:guide id="11" orient="horz" pos="2832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EED84C6-50E6-6C43-8031-AFF6268E0C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71550" y="1825625"/>
            <a:ext cx="1038225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12" name="Segnaposto titolo 11">
            <a:extLst>
              <a:ext uri="{FF2B5EF4-FFF2-40B4-BE49-F238E27FC236}">
                <a16:creationId xmlns:a16="http://schemas.microsoft.com/office/drawing/2014/main" id="{D41FC0AE-253D-D242-9C88-017078F8A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365125"/>
            <a:ext cx="104013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it-IT" noProof="0"/>
              <a:t>Fare clic per modificare lo stile del titolo</a:t>
            </a:r>
          </a:p>
        </p:txBody>
      </p:sp>
      <p:sp>
        <p:nvSpPr>
          <p:cNvPr id="30" name="Segnaposto data 3">
            <a:extLst>
              <a:ext uri="{FF2B5EF4-FFF2-40B4-BE49-F238E27FC236}">
                <a16:creationId xmlns:a16="http://schemas.microsoft.com/office/drawing/2014/main" id="{EF47083A-6D76-4B4D-87CA-E08E212F7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88057A85-AB1C-4034-8542-1913E4094AA8}" type="datetime4">
              <a:rPr lang="it-IT" noProof="0" smtClean="0">
                <a:latin typeface="+mn-lt"/>
              </a:rPr>
              <a:t>18 settembre 2023</a:t>
            </a:fld>
            <a:endParaRPr lang="it-IT" noProof="0">
              <a:latin typeface="+mn-lt"/>
            </a:endParaRPr>
          </a:p>
        </p:txBody>
      </p:sp>
      <p:sp>
        <p:nvSpPr>
          <p:cNvPr id="31" name="Segnaposto piè di pagina 4">
            <a:extLst>
              <a:ext uri="{FF2B5EF4-FFF2-40B4-BE49-F238E27FC236}">
                <a16:creationId xmlns:a16="http://schemas.microsoft.com/office/drawing/2014/main" id="{C9955F1C-C0B1-BA44-8905-6991FA0D1E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94790" y="6332220"/>
            <a:ext cx="149733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it-IT" noProof="0"/>
              <a:t>Relazione annuale</a:t>
            </a:r>
            <a:endParaRPr lang="it-IT" b="0" noProof="0"/>
          </a:p>
        </p:txBody>
      </p:sp>
      <p:sp>
        <p:nvSpPr>
          <p:cNvPr id="32" name="Segnaposto numero diapositiva 5">
            <a:extLst>
              <a:ext uri="{FF2B5EF4-FFF2-40B4-BE49-F238E27FC236}">
                <a16:creationId xmlns:a16="http://schemas.microsoft.com/office/drawing/2014/main" id="{C8ADA0DF-3751-9A48-8A21-59F01C782D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71550" y="6332220"/>
            <a:ext cx="52324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294A09A9-5501-47C1-A89A-A340965A2BE2}" type="slidenum">
              <a:rPr lang="it-IT" noProof="0" smtClean="0"/>
              <a:pPr/>
              <a:t>‹N›</a:t>
            </a:fld>
            <a:endParaRPr lang="it-IT" noProof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158922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9" r:id="rId1"/>
    <p:sldLayoutId id="2147483693" r:id="rId2"/>
    <p:sldLayoutId id="2147483671" r:id="rId3"/>
    <p:sldLayoutId id="2147483672" r:id="rId4"/>
    <p:sldLayoutId id="2147483673" r:id="rId5"/>
    <p:sldLayoutId id="2147483684" r:id="rId6"/>
    <p:sldLayoutId id="2147483675" r:id="rId7"/>
    <p:sldLayoutId id="2147483676" r:id="rId8"/>
    <p:sldLayoutId id="2147483677" r:id="rId9"/>
    <p:sldLayoutId id="2147483685" r:id="rId10"/>
    <p:sldLayoutId id="2147483688" r:id="rId11"/>
    <p:sldLayoutId id="2147483692" r:id="rId12"/>
    <p:sldLayoutId id="2147483682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 spc="100" baseline="0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240">
          <p15:clr>
            <a:srgbClr val="547EBF"/>
          </p15:clr>
        </p15:guide>
        <p15:guide id="4" orient="horz" pos="240">
          <p15:clr>
            <a:srgbClr val="547EBF"/>
          </p15:clr>
        </p15:guide>
        <p15:guide id="5" pos="7440">
          <p15:clr>
            <a:srgbClr val="547EBF"/>
          </p15:clr>
        </p15:guide>
        <p15:guide id="6" orient="horz" pos="4080">
          <p15:clr>
            <a:srgbClr val="547EBF"/>
          </p15:clr>
        </p15:guide>
        <p15:guide id="7" pos="600" userDrawn="1">
          <p15:clr>
            <a:srgbClr val="547EBF"/>
          </p15:clr>
        </p15:guide>
        <p15:guide id="8" pos="3720">
          <p15:clr>
            <a:srgbClr val="547EBF"/>
          </p15:clr>
        </p15:guide>
        <p15:guide id="9" pos="2112">
          <p15:clr>
            <a:srgbClr val="547EBF"/>
          </p15:clr>
        </p15:guide>
        <p15:guide id="10" pos="1848">
          <p15:clr>
            <a:srgbClr val="547EBF"/>
          </p15:clr>
        </p15:guide>
        <p15:guide id="11" pos="5568">
          <p15:clr>
            <a:srgbClr val="547EBF"/>
          </p15:clr>
        </p15:guide>
        <p15:guide id="12" pos="5832">
          <p15:clr>
            <a:srgbClr val="547EBF"/>
          </p15:clr>
        </p15:guide>
        <p15:guide id="13" pos="4968">
          <p15:clr>
            <a:srgbClr val="9FCC3B"/>
          </p15:clr>
        </p15:guide>
        <p15:guide id="14" pos="5208">
          <p15:clr>
            <a:srgbClr val="9FCC3B"/>
          </p15:clr>
        </p15:guide>
        <p15:guide id="15" pos="2712">
          <p15:clr>
            <a:srgbClr val="9FCC3B"/>
          </p15:clr>
        </p15:guide>
        <p15:guide id="16" pos="2472">
          <p15:clr>
            <a:srgbClr val="9FCC3B"/>
          </p15:clr>
        </p15:guide>
        <p15:guide id="17" pos="39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8.jpe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.jpeg"/><Relationship Id="rId5" Type="http://schemas.microsoft.com/office/2007/relationships/hdphoto" Target="../media/hdphoto1.wdp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93E168C-8042-5B4E-A5A4-A5BF693AE2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67054" y="2116182"/>
            <a:ext cx="5491571" cy="1514019"/>
          </a:xfrm>
        </p:spPr>
        <p:txBody>
          <a:bodyPr rtlCol="0"/>
          <a:lstStyle/>
          <a:p>
            <a:pPr rtl="0"/>
            <a:r>
              <a:rPr lang="it-IT" dirty="0"/>
              <a:t>Climbing Sage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F18E61D8-31A3-2D45-8E25-CBE846E26E1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67055" y="4549553"/>
            <a:ext cx="3599905" cy="953337"/>
          </a:xfrm>
        </p:spPr>
        <p:txBody>
          <a:bodyPr rtlCol="0"/>
          <a:lstStyle/>
          <a:p>
            <a:pPr rtl="0"/>
            <a:r>
              <a:rPr lang="it-IT" dirty="0"/>
              <a:t>App to help climbers </a:t>
            </a:r>
            <a:r>
              <a:rPr lang="it-IT" dirty="0" err="1"/>
              <a:t>find</a:t>
            </a:r>
            <a:r>
              <a:rPr lang="it-IT" dirty="0"/>
              <a:t> </a:t>
            </a:r>
            <a:r>
              <a:rPr lang="it-IT" dirty="0" err="1"/>
              <a:t>crags</a:t>
            </a:r>
            <a:r>
              <a:rPr lang="it-IT" dirty="0"/>
              <a:t> </a:t>
            </a:r>
            <a:r>
              <a:rPr lang="it-IT" dirty="0" err="1"/>
              <a:t>nearby</a:t>
            </a:r>
            <a:endParaRPr lang="it-IT" dirty="0"/>
          </a:p>
        </p:txBody>
      </p:sp>
      <p:pic>
        <p:nvPicPr>
          <p:cNvPr id="5" name="Immagine 4" descr="Immagine che contiene clipart, cartone animato, illustrazione, design&#10;&#10;Descrizione generata automaticamente">
            <a:extLst>
              <a:ext uri="{FF2B5EF4-FFF2-40B4-BE49-F238E27FC236}">
                <a16:creationId xmlns:a16="http://schemas.microsoft.com/office/drawing/2014/main" id="{E3160ACE-5BAE-CE7E-EF0A-BF55AF597C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0891" y="3935379"/>
            <a:ext cx="1226823" cy="1228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9507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0319620-6CCC-A34D-9D45-D6B57F800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6400604" cy="610863"/>
          </a:xfrm>
        </p:spPr>
        <p:txBody>
          <a:bodyPr rtlCol="0">
            <a:normAutofit/>
          </a:bodyPr>
          <a:lstStyle/>
          <a:p>
            <a:pPr rtl="0"/>
            <a:r>
              <a:rPr lang="it-IT" dirty="0"/>
              <a:t>Sequenza temporale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86655189-E7B2-3A4A-99EE-997592791F7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96955" y="2568686"/>
            <a:ext cx="2508926" cy="205837"/>
          </a:xfrm>
        </p:spPr>
        <p:txBody>
          <a:bodyPr rtlCol="0"/>
          <a:lstStyle/>
          <a:p>
            <a:pPr rtl="0"/>
            <a:r>
              <a:rPr lang="it-IT"/>
              <a:t>T1 Luglio - Settembre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6873C602-BA59-1744-B258-B489E00A3E1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96955" y="2934856"/>
            <a:ext cx="2133600" cy="819202"/>
          </a:xfrm>
        </p:spPr>
        <p:txBody>
          <a:bodyPr rtlCol="0"/>
          <a:lstStyle/>
          <a:p>
            <a:pPr rtl="0"/>
            <a:r>
              <a:rPr lang="it-IT" dirty="0" err="1"/>
              <a:t>Lorem</a:t>
            </a:r>
            <a:r>
              <a:rPr lang="it-IT" dirty="0"/>
              <a:t> </a:t>
            </a:r>
            <a:r>
              <a:rPr lang="it-IT" dirty="0" err="1"/>
              <a:t>ipsum</a:t>
            </a:r>
            <a:r>
              <a:rPr lang="it-IT" dirty="0"/>
              <a:t> </a:t>
            </a:r>
            <a:r>
              <a:rPr lang="it-IT" dirty="0" err="1"/>
              <a:t>dolor</a:t>
            </a:r>
            <a:r>
              <a:rPr lang="it-IT" dirty="0"/>
              <a:t> </a:t>
            </a:r>
            <a:r>
              <a:rPr lang="it-IT" dirty="0" err="1"/>
              <a:t>sit</a:t>
            </a:r>
            <a:r>
              <a:rPr lang="it-IT" dirty="0"/>
              <a:t> </a:t>
            </a:r>
            <a:r>
              <a:rPr lang="it-IT" dirty="0" err="1"/>
              <a:t>amet</a:t>
            </a:r>
            <a:r>
              <a:rPr lang="it-IT" dirty="0"/>
              <a:t>, </a:t>
            </a:r>
            <a:r>
              <a:rPr lang="it-IT" dirty="0" err="1"/>
              <a:t>consectetuer</a:t>
            </a:r>
            <a:r>
              <a:rPr lang="it-IT" dirty="0"/>
              <a:t> </a:t>
            </a:r>
            <a:r>
              <a:rPr lang="it-IT" dirty="0" err="1"/>
              <a:t>adipiscing</a:t>
            </a:r>
            <a:r>
              <a:rPr lang="it-IT" dirty="0"/>
              <a:t> </a:t>
            </a:r>
            <a:r>
              <a:rPr lang="it-IT" dirty="0" err="1"/>
              <a:t>elit</a:t>
            </a:r>
            <a:r>
              <a:rPr lang="it-IT" dirty="0"/>
              <a:t>, sed </a:t>
            </a:r>
            <a:r>
              <a:rPr lang="it-IT" dirty="0" err="1"/>
              <a:t>diam</a:t>
            </a:r>
            <a:r>
              <a:rPr lang="it-IT" dirty="0"/>
              <a:t> </a:t>
            </a:r>
            <a:r>
              <a:rPr lang="it-IT" dirty="0" err="1"/>
              <a:t>nonummy</a:t>
            </a:r>
            <a:r>
              <a:rPr lang="it-IT" dirty="0"/>
              <a:t> </a:t>
            </a:r>
            <a:r>
              <a:rPr lang="it-IT" dirty="0" err="1"/>
              <a:t>nibh</a:t>
            </a:r>
            <a:r>
              <a:rPr lang="it-IT" dirty="0"/>
              <a:t>.</a:t>
            </a:r>
          </a:p>
          <a:p>
            <a:pPr rtl="0"/>
            <a:endParaRPr lang="it-IT" dirty="0"/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8D4284CF-DF13-E947-ADA5-0FD9AAC03C2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897798" y="4701908"/>
            <a:ext cx="2931369" cy="205837"/>
          </a:xfrm>
        </p:spPr>
        <p:txBody>
          <a:bodyPr rtlCol="0"/>
          <a:lstStyle/>
          <a:p>
            <a:pPr rtl="0"/>
            <a:r>
              <a:rPr lang="it-IT"/>
              <a:t>T2 Ottobre -Dicembre	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FA4FEC49-A0F0-FB4E-9A87-B2EF1136472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897799" y="5087328"/>
            <a:ext cx="2133600" cy="819202"/>
          </a:xfrm>
        </p:spPr>
        <p:txBody>
          <a:bodyPr rtlCol="0"/>
          <a:lstStyle/>
          <a:p>
            <a:pPr rtl="0"/>
            <a:r>
              <a:rPr lang="it-IT"/>
              <a:t>Lorem ipsum dolor sit amet, consectetuer adipiscing elit, sed diam nonummy nibh.</a:t>
            </a:r>
          </a:p>
          <a:p>
            <a:pPr rtl="0"/>
            <a:endParaRPr lang="it-IT"/>
          </a:p>
        </p:txBody>
      </p:sp>
      <p:sp>
        <p:nvSpPr>
          <p:cNvPr id="10" name="Segnaposto testo 9">
            <a:extLst>
              <a:ext uri="{FF2B5EF4-FFF2-40B4-BE49-F238E27FC236}">
                <a16:creationId xmlns:a16="http://schemas.microsoft.com/office/drawing/2014/main" id="{9C396C20-F6DF-C940-BE16-6E008BFF9CB9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438143" y="2568686"/>
            <a:ext cx="2133600" cy="205837"/>
          </a:xfrm>
        </p:spPr>
        <p:txBody>
          <a:bodyPr rtlCol="0"/>
          <a:lstStyle/>
          <a:p>
            <a:pPr rtl="0"/>
            <a:r>
              <a:rPr lang="it-IT"/>
              <a:t>T3 Gennaio - Marzo	</a:t>
            </a:r>
          </a:p>
        </p:txBody>
      </p:sp>
      <p:sp>
        <p:nvSpPr>
          <p:cNvPr id="9" name="Segnaposto testo 8">
            <a:extLst>
              <a:ext uri="{FF2B5EF4-FFF2-40B4-BE49-F238E27FC236}">
                <a16:creationId xmlns:a16="http://schemas.microsoft.com/office/drawing/2014/main" id="{55F2A68F-70C1-7F46-9A1C-586701744F5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438143" y="2934856"/>
            <a:ext cx="2133600" cy="819202"/>
          </a:xfrm>
        </p:spPr>
        <p:txBody>
          <a:bodyPr rtlCol="0"/>
          <a:lstStyle/>
          <a:p>
            <a:pPr rtl="0"/>
            <a:r>
              <a:rPr lang="it-IT"/>
              <a:t>Lorem ipsum dolor sit amet, consectetuer adipiscing elit, sed diam nonummy nibh.</a:t>
            </a:r>
          </a:p>
          <a:p>
            <a:pPr rtl="0"/>
            <a:endParaRPr lang="it-IT"/>
          </a:p>
        </p:txBody>
      </p:sp>
      <p:sp>
        <p:nvSpPr>
          <p:cNvPr id="8" name="Segnaposto testo 7">
            <a:extLst>
              <a:ext uri="{FF2B5EF4-FFF2-40B4-BE49-F238E27FC236}">
                <a16:creationId xmlns:a16="http://schemas.microsoft.com/office/drawing/2014/main" id="{58554997-3B04-634C-A36E-69B03113315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001711" y="4701908"/>
            <a:ext cx="2133600" cy="205837"/>
          </a:xfrm>
        </p:spPr>
        <p:txBody>
          <a:bodyPr rtlCol="0"/>
          <a:lstStyle/>
          <a:p>
            <a:pPr rtl="0"/>
            <a:r>
              <a:rPr lang="it-IT"/>
              <a:t>T4 Aprile - Giugno	</a:t>
            </a:r>
          </a:p>
        </p:txBody>
      </p:sp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4E355B93-F7B4-8649-8BBF-819B529D7EC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001711" y="5087328"/>
            <a:ext cx="2133600" cy="819202"/>
          </a:xfrm>
        </p:spPr>
        <p:txBody>
          <a:bodyPr rtlCol="0"/>
          <a:lstStyle/>
          <a:p>
            <a:pPr rtl="0"/>
            <a:r>
              <a:rPr lang="it-IT"/>
              <a:t>Lorem ipsum dolor sit amet, consectetuer adipiscing elit, sed diam nonummy nibh.</a:t>
            </a:r>
          </a:p>
          <a:p>
            <a:pPr rtl="0"/>
            <a:endParaRPr lang="it-IT"/>
          </a:p>
        </p:txBody>
      </p:sp>
      <p:sp>
        <p:nvSpPr>
          <p:cNvPr id="13" name="Segnaposto numero diapositiva 12">
            <a:extLst>
              <a:ext uri="{FF2B5EF4-FFF2-40B4-BE49-F238E27FC236}">
                <a16:creationId xmlns:a16="http://schemas.microsoft.com/office/drawing/2014/main" id="{B2B0E625-26CC-9744-9B92-56905E797B65}"/>
              </a:ext>
            </a:extLst>
          </p:cNvPr>
          <p:cNvSpPr>
            <a:spLocks noGrp="1"/>
          </p:cNvSpPr>
          <p:nvPr>
            <p:ph type="sldNum" sz="quarter" idx="38"/>
          </p:nvPr>
        </p:nvSpPr>
        <p:spPr>
          <a:xfrm>
            <a:off x="971550" y="6332220"/>
            <a:ext cx="523240" cy="247651"/>
          </a:xfrm>
        </p:spPr>
        <p:txBody>
          <a:bodyPr rtlCol="0"/>
          <a:lstStyle/>
          <a:p>
            <a:pPr rtl="0"/>
            <a:fld id="{294A09A9-5501-47C1-A89A-A340965A2BE2}" type="slidenum">
              <a:rPr lang="it-IT" smtClean="0"/>
              <a:pPr rtl="0"/>
              <a:t>10</a:t>
            </a:fld>
            <a:endParaRPr lang="it-IT"/>
          </a:p>
        </p:txBody>
      </p:sp>
      <p:sp>
        <p:nvSpPr>
          <p:cNvPr id="12" name="Segnaposto piè di pagina 11">
            <a:extLst>
              <a:ext uri="{FF2B5EF4-FFF2-40B4-BE49-F238E27FC236}">
                <a16:creationId xmlns:a16="http://schemas.microsoft.com/office/drawing/2014/main" id="{6F29C953-E914-EE4E-B001-1E1EAD7BFD8A}"/>
              </a:ext>
            </a:extLst>
          </p:cNvPr>
          <p:cNvSpPr>
            <a:spLocks noGrp="1"/>
          </p:cNvSpPr>
          <p:nvPr>
            <p:ph type="ftr" sz="quarter" idx="37"/>
          </p:nvPr>
        </p:nvSpPr>
        <p:spPr>
          <a:xfrm>
            <a:off x="1494790" y="6332220"/>
            <a:ext cx="1497330" cy="247651"/>
          </a:xfrm>
        </p:spPr>
        <p:txBody>
          <a:bodyPr rtlCol="0"/>
          <a:lstStyle/>
          <a:p>
            <a:pPr rtl="0"/>
            <a:r>
              <a:rPr lang="it-IT"/>
              <a:t>Relazione annuale</a:t>
            </a:r>
          </a:p>
        </p:txBody>
      </p:sp>
      <p:sp>
        <p:nvSpPr>
          <p:cNvPr id="11" name="Segnaposto data 10">
            <a:extLst>
              <a:ext uri="{FF2B5EF4-FFF2-40B4-BE49-F238E27FC236}">
                <a16:creationId xmlns:a16="http://schemas.microsoft.com/office/drawing/2014/main" id="{188C120B-6FFA-9C42-80DF-9F19DE9503F4}"/>
              </a:ext>
            </a:extLst>
          </p:cNvPr>
          <p:cNvSpPr>
            <a:spLocks noGrp="1"/>
          </p:cNvSpPr>
          <p:nvPr>
            <p:ph type="dt" sz="half" idx="36"/>
          </p:nvPr>
        </p:nvSpPr>
        <p:spPr>
          <a:xfrm>
            <a:off x="2992120" y="6332220"/>
            <a:ext cx="1313180" cy="247651"/>
          </a:xfrm>
        </p:spPr>
        <p:txBody>
          <a:bodyPr rtlCol="0"/>
          <a:lstStyle/>
          <a:p>
            <a:pPr rtl="0"/>
            <a:fld id="{6485A693-B538-4016-B2AD-9C857E455526}" type="datetime4">
              <a:rPr lang="it-IT" smtClean="0"/>
              <a:t>18 settembre 2023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091018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8F0FA04-6227-9040-92A6-9514A59B8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/>
              <a:t>Obiettivi per il T1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CD657E5-4675-E84E-840E-4F6D4868C5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it-IT"/>
              <a:t>Priorità aziendali</a:t>
            </a:r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0B4B9306-DDC0-AD4F-A9C2-739C6AEB01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64023" y="2786446"/>
            <a:ext cx="4827178" cy="1942138"/>
          </a:xfrm>
        </p:spPr>
        <p:txBody>
          <a:bodyPr rtlCol="0"/>
          <a:lstStyle/>
          <a:p>
            <a:pPr rtl="0"/>
            <a:r>
              <a:rPr lang="it-IT" dirty="0"/>
              <a:t>Aumentare la soddisfazione dei clienti del 2%</a:t>
            </a:r>
          </a:p>
          <a:p>
            <a:pPr rtl="0"/>
            <a:r>
              <a:rPr lang="it-IT" dirty="0"/>
              <a:t>Mantenere la crescita</a:t>
            </a:r>
          </a:p>
          <a:p>
            <a:pPr rtl="0"/>
            <a:r>
              <a:rPr lang="it-IT" dirty="0"/>
              <a:t>Diversificare gli investimenti nel settore 2</a:t>
            </a:r>
          </a:p>
          <a:p>
            <a:pPr rtl="0"/>
            <a:r>
              <a:rPr lang="it-IT" dirty="0"/>
              <a:t>Iniziativa di partnership con organizzazioni di terze parti</a:t>
            </a:r>
          </a:p>
          <a:p>
            <a:pPr marL="0" indent="0" rtl="0">
              <a:buNone/>
            </a:pPr>
            <a:endParaRPr lang="it-IT" dirty="0"/>
          </a:p>
          <a:p>
            <a:pPr rtl="0"/>
            <a:endParaRPr lang="it-IT" dirty="0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6AF03CC0-7DA0-ED4F-B612-580E138D588A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 rtlCol="0"/>
          <a:lstStyle/>
          <a:p>
            <a:pPr rtl="0"/>
            <a:r>
              <a:rPr lang="it-IT"/>
              <a:t>Opportunità per i dipendenti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B7D8EEE0-6E1C-9F47-936F-25FCC2FC368C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362700" y="2799146"/>
            <a:ext cx="5013754" cy="1942138"/>
          </a:xfrm>
        </p:spPr>
        <p:txBody>
          <a:bodyPr rtlCol="0"/>
          <a:lstStyle/>
          <a:p>
            <a:pPr rtl="0"/>
            <a:r>
              <a:rPr lang="it-IT" dirty="0"/>
              <a:t>Festeggiamento della fine dell'anno fiscale il 15 luglio </a:t>
            </a:r>
          </a:p>
          <a:p>
            <a:pPr rtl="0"/>
            <a:r>
              <a:rPr lang="it-IT" dirty="0"/>
              <a:t>Giornata di formazione dei dipendenti il 14 agosto </a:t>
            </a:r>
          </a:p>
          <a:p>
            <a:pPr rtl="0"/>
            <a:r>
              <a:rPr lang="it-IT" dirty="0"/>
              <a:t>Lezione yoga per i dipendenti il 3 settembre </a:t>
            </a:r>
          </a:p>
          <a:p>
            <a:pPr rtl="0"/>
            <a:r>
              <a:rPr lang="it-IT" dirty="0"/>
              <a:t>Serie di seminari a partire dal 10 settembre </a:t>
            </a:r>
          </a:p>
          <a:p>
            <a:pPr marL="0" indent="0" rtl="0">
              <a:buNone/>
            </a:pPr>
            <a:endParaRPr lang="it-IT" dirty="0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9A5802D8-6C81-6C4F-97CF-C1F2344EE89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 rtlCol="0"/>
          <a:lstStyle/>
          <a:p>
            <a:pPr algn="l" rtl="0"/>
            <a:fld id="{294A09A9-5501-47C1-A89A-A340965A2BE2}" type="slidenum">
              <a:rPr lang="it-IT" smtClean="0"/>
              <a:pPr algn="l" rtl="0"/>
              <a:t>11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2A659727-BBB9-9B49-BCA1-694F74F717C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494790" y="6332220"/>
            <a:ext cx="1497330" cy="247651"/>
          </a:xfrm>
        </p:spPr>
        <p:txBody>
          <a:bodyPr rtlCol="0"/>
          <a:lstStyle/>
          <a:p>
            <a:pPr rtl="0"/>
            <a:r>
              <a:rPr lang="it-IT"/>
              <a:t>Relazione annuale</a:t>
            </a:r>
            <a:endParaRPr lang="it-IT" sz="1100"/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99E44123-0AF5-4A4C-B0C7-BB7409DE8161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2992120" y="6332220"/>
            <a:ext cx="1313180" cy="247651"/>
          </a:xfrm>
        </p:spPr>
        <p:txBody>
          <a:bodyPr rtlCol="0"/>
          <a:lstStyle/>
          <a:p>
            <a:pPr rtl="0"/>
            <a:fld id="{716013CD-BB09-48C5-9D54-AFC6DFBDB414}" type="datetime4">
              <a:rPr lang="it-IT" sz="1100" smtClean="0"/>
              <a:t>18 settembre 2023</a:t>
            </a:fld>
            <a:endParaRPr lang="it-IT" sz="1100"/>
          </a:p>
        </p:txBody>
      </p:sp>
    </p:spTree>
    <p:extLst>
      <p:ext uri="{BB962C8B-B14F-4D97-AF65-F5344CB8AC3E}">
        <p14:creationId xmlns:p14="http://schemas.microsoft.com/office/powerpoint/2010/main" val="7676759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18026B5-2F88-BA48-A996-4A13FDFAA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/>
              <a:t>Obiettivi per il T2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A5ABDF8F-0AD5-5C43-9EF3-8679B9897E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it-IT"/>
              <a:t>Priorità aziendali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7782A119-28D1-B54D-A879-A0DDEC2966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52500" y="2786446"/>
            <a:ext cx="3036477" cy="1942138"/>
          </a:xfrm>
        </p:spPr>
        <p:txBody>
          <a:bodyPr rtlCol="0"/>
          <a:lstStyle/>
          <a:p>
            <a:pPr rtl="0"/>
            <a:r>
              <a:rPr lang="it-IT"/>
              <a:t>Aumentare la soddisfazione dei clienti del 2%</a:t>
            </a:r>
          </a:p>
          <a:p>
            <a:pPr rtl="0"/>
            <a:r>
              <a:rPr lang="it-IT"/>
              <a:t>Mantenere la crescita</a:t>
            </a:r>
          </a:p>
          <a:p>
            <a:pPr marL="0" indent="0" rtl="0">
              <a:buNone/>
            </a:pPr>
            <a:endParaRPr lang="it-IT"/>
          </a:p>
          <a:p>
            <a:pPr rtl="0"/>
            <a:endParaRPr lang="it-IT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B55E5840-ED0D-0349-88F3-4E90A0094985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 rtlCol="0"/>
          <a:lstStyle/>
          <a:p>
            <a:pPr rtl="0"/>
            <a:r>
              <a:rPr lang="it-IT"/>
              <a:t>Altre priorità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34801285-85FB-FD43-9631-322998389AF0}"/>
              </a:ext>
            </a:extLst>
          </p:cNvPr>
          <p:cNvSpPr>
            <a:spLocks noGrp="1"/>
          </p:cNvSpPr>
          <p:nvPr>
            <p:ph sz="half" idx="11"/>
          </p:nvPr>
        </p:nvSpPr>
        <p:spPr/>
        <p:txBody>
          <a:bodyPr rtlCol="0"/>
          <a:lstStyle/>
          <a:p>
            <a:pPr rtl="0"/>
            <a:r>
              <a:rPr lang="it-IT" dirty="0"/>
              <a:t>Ridurre il numero di rotazioni </a:t>
            </a:r>
            <a:br>
              <a:rPr lang="it-IT" dirty="0"/>
            </a:br>
            <a:r>
              <a:rPr lang="it-IT" dirty="0"/>
              <a:t>di almeno 2</a:t>
            </a:r>
          </a:p>
          <a:p>
            <a:pPr rtl="0"/>
            <a:r>
              <a:rPr lang="it-IT" dirty="0"/>
              <a:t>Verificare che i costi di sviluppo rimangano all'interno del budget</a:t>
            </a:r>
          </a:p>
        </p:txBody>
      </p:sp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8820E658-15B8-6C4B-A736-3D894774670E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 rtlCol="0"/>
          <a:lstStyle/>
          <a:p>
            <a:pPr rtl="0"/>
            <a:r>
              <a:rPr lang="it-IT"/>
              <a:t>Opportunità per i dipendenti</a:t>
            </a:r>
          </a:p>
        </p:txBody>
      </p:sp>
      <p:sp>
        <p:nvSpPr>
          <p:cNvPr id="8" name="Segnaposto contenuto 7">
            <a:extLst>
              <a:ext uri="{FF2B5EF4-FFF2-40B4-BE49-F238E27FC236}">
                <a16:creationId xmlns:a16="http://schemas.microsoft.com/office/drawing/2014/main" id="{7F52F621-1B1F-5E49-939F-12BD1A0FD522}"/>
              </a:ext>
            </a:extLst>
          </p:cNvPr>
          <p:cNvSpPr>
            <a:spLocks noGrp="1"/>
          </p:cNvSpPr>
          <p:nvPr>
            <p:ph sz="half" idx="13"/>
          </p:nvPr>
        </p:nvSpPr>
        <p:spPr/>
        <p:txBody>
          <a:bodyPr rtlCol="0">
            <a:normAutofit lnSpcReduction="10000"/>
          </a:bodyPr>
          <a:lstStyle/>
          <a:p>
            <a:pPr rtl="0"/>
            <a:r>
              <a:rPr lang="it-IT"/>
              <a:t>Inizio dei tirocinanti</a:t>
            </a:r>
          </a:p>
          <a:p>
            <a:pPr rtl="0"/>
            <a:r>
              <a:rPr lang="it-IT"/>
              <a:t>Campionati ricreativi al coperto</a:t>
            </a:r>
          </a:p>
          <a:p>
            <a:pPr rtl="0"/>
            <a:r>
              <a:rPr lang="it-IT"/>
              <a:t>Tornei di scacchi</a:t>
            </a:r>
          </a:p>
          <a:p>
            <a:pPr rtl="0"/>
            <a:r>
              <a:rPr lang="it-IT"/>
              <a:t>Festa per guardare insieme la partita</a:t>
            </a:r>
          </a:p>
          <a:p>
            <a:pPr rtl="0"/>
            <a:r>
              <a:rPr lang="it-IT"/>
              <a:t>Raccolta alimentare</a:t>
            </a:r>
          </a:p>
          <a:p>
            <a:pPr marL="0" indent="0" rtl="0">
              <a:buNone/>
            </a:pPr>
            <a:endParaRPr lang="it-IT"/>
          </a:p>
          <a:p>
            <a:pPr marL="0" indent="0" rtl="0">
              <a:buNone/>
            </a:pPr>
            <a:endParaRPr lang="it-IT"/>
          </a:p>
          <a:p>
            <a:pPr rtl="0"/>
            <a:endParaRPr lang="it-IT"/>
          </a:p>
        </p:txBody>
      </p:sp>
      <p:sp>
        <p:nvSpPr>
          <p:cNvPr id="11" name="Segnaposto numero diapositiva 10">
            <a:extLst>
              <a:ext uri="{FF2B5EF4-FFF2-40B4-BE49-F238E27FC236}">
                <a16:creationId xmlns:a16="http://schemas.microsoft.com/office/drawing/2014/main" id="{8B50C3FA-D20D-3049-9C7F-6F37D4E022C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 rtlCol="0"/>
          <a:lstStyle/>
          <a:p>
            <a:pPr algn="l" rtl="0"/>
            <a:fld id="{294A09A9-5501-47C1-A89A-A340965A2BE2}" type="slidenum">
              <a:rPr lang="it-IT" smtClean="0"/>
              <a:pPr algn="l" rtl="0"/>
              <a:t>12</a:t>
            </a:fld>
            <a:endParaRPr lang="it-IT"/>
          </a:p>
        </p:txBody>
      </p:sp>
      <p:sp>
        <p:nvSpPr>
          <p:cNvPr id="10" name="Segnaposto piè di pagina 9">
            <a:extLst>
              <a:ext uri="{FF2B5EF4-FFF2-40B4-BE49-F238E27FC236}">
                <a16:creationId xmlns:a16="http://schemas.microsoft.com/office/drawing/2014/main" id="{56278D20-060E-1942-9A72-E600C02A820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494790" y="6332220"/>
            <a:ext cx="1497330" cy="247651"/>
          </a:xfrm>
        </p:spPr>
        <p:txBody>
          <a:bodyPr rtlCol="0"/>
          <a:lstStyle/>
          <a:p>
            <a:pPr rtl="0"/>
            <a:r>
              <a:rPr lang="it-IT"/>
              <a:t>Relazione annuale</a:t>
            </a:r>
            <a:endParaRPr lang="it-IT" sz="1100"/>
          </a:p>
        </p:txBody>
      </p:sp>
      <p:sp>
        <p:nvSpPr>
          <p:cNvPr id="9" name="Segnaposto data 8">
            <a:extLst>
              <a:ext uri="{FF2B5EF4-FFF2-40B4-BE49-F238E27FC236}">
                <a16:creationId xmlns:a16="http://schemas.microsoft.com/office/drawing/2014/main" id="{AFD06229-BFA1-7D4D-B1E0-0A9F7FBF1F7E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2992120" y="6332220"/>
            <a:ext cx="1313180" cy="247651"/>
          </a:xfrm>
        </p:spPr>
        <p:txBody>
          <a:bodyPr rtlCol="0"/>
          <a:lstStyle/>
          <a:p>
            <a:pPr rtl="0"/>
            <a:fld id="{6FA8A17B-5266-4DF8-A231-E5939ACD3554}" type="datetime4">
              <a:rPr lang="it-IT" sz="1100" smtClean="0"/>
              <a:t>18 settembre 2023</a:t>
            </a:fld>
            <a:endParaRPr lang="it-IT" sz="1100"/>
          </a:p>
        </p:txBody>
      </p:sp>
    </p:spTree>
    <p:extLst>
      <p:ext uri="{BB962C8B-B14F-4D97-AF65-F5344CB8AC3E}">
        <p14:creationId xmlns:p14="http://schemas.microsoft.com/office/powerpoint/2010/main" val="4954834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C122DF8-59D4-D94D-8ED9-F2F319899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/>
              <a:t>Riepilogo</a:t>
            </a:r>
          </a:p>
        </p:txBody>
      </p:sp>
      <p:sp>
        <p:nvSpPr>
          <p:cNvPr id="45" name="Segnaposto testo 44">
            <a:extLst>
              <a:ext uri="{FF2B5EF4-FFF2-40B4-BE49-F238E27FC236}">
                <a16:creationId xmlns:a16="http://schemas.microsoft.com/office/drawing/2014/main" id="{803A1E73-C790-447A-974F-B3ADB50149F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rtlCol="0"/>
          <a:lstStyle/>
          <a:p>
            <a:pPr rtl="0"/>
            <a:r>
              <a:rPr lang="it-IT"/>
              <a:t>La nostra azienda procede spedita</a:t>
            </a:r>
          </a:p>
        </p:txBody>
      </p:sp>
      <p:sp>
        <p:nvSpPr>
          <p:cNvPr id="44" name="Segnaposto testo 43">
            <a:extLst>
              <a:ext uri="{FF2B5EF4-FFF2-40B4-BE49-F238E27FC236}">
                <a16:creationId xmlns:a16="http://schemas.microsoft.com/office/drawing/2014/main" id="{906E4DF9-127F-4650-8BAA-2521A37885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rtlCol="0"/>
          <a:lstStyle/>
          <a:p>
            <a:pPr rtl="0"/>
            <a:r>
              <a:rPr lang="it-IT"/>
              <a:t>Nell'ultimo trimestre, i profitti sono aumentati del 3%</a:t>
            </a:r>
          </a:p>
        </p:txBody>
      </p:sp>
      <p:sp>
        <p:nvSpPr>
          <p:cNvPr id="47" name="Segnaposto testo 46">
            <a:extLst>
              <a:ext uri="{FF2B5EF4-FFF2-40B4-BE49-F238E27FC236}">
                <a16:creationId xmlns:a16="http://schemas.microsoft.com/office/drawing/2014/main" id="{DDA232CE-EB44-41DD-920C-AEDD5C33D2A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rtlCol="0"/>
          <a:lstStyle/>
          <a:p>
            <a:pPr rtl="0"/>
            <a:r>
              <a:rPr lang="it-IT"/>
              <a:t>Ci stiamo dando da fare</a:t>
            </a:r>
          </a:p>
        </p:txBody>
      </p:sp>
      <p:sp>
        <p:nvSpPr>
          <p:cNvPr id="46" name="Segnaposto testo 45">
            <a:extLst>
              <a:ext uri="{FF2B5EF4-FFF2-40B4-BE49-F238E27FC236}">
                <a16:creationId xmlns:a16="http://schemas.microsoft.com/office/drawing/2014/main" id="{A09D80D2-95FB-43C6-96F8-7EF7737C28B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/>
          <a:p>
            <a:pPr rtl="0"/>
            <a:r>
              <a:rPr lang="it-IT"/>
              <a:t>Abbiamo terminato il progetto di consolidamento</a:t>
            </a:r>
          </a:p>
        </p:txBody>
      </p:sp>
      <p:sp>
        <p:nvSpPr>
          <p:cNvPr id="49" name="Segnaposto testo 48">
            <a:extLst>
              <a:ext uri="{FF2B5EF4-FFF2-40B4-BE49-F238E27FC236}">
                <a16:creationId xmlns:a16="http://schemas.microsoft.com/office/drawing/2014/main" id="{ED796758-F31D-4250-A439-D6DE9523C88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 rtlCol="0"/>
          <a:lstStyle/>
          <a:p>
            <a:pPr rtl="0"/>
            <a:r>
              <a:rPr lang="it-IT"/>
              <a:t>Rispettiamo gli impegni con i clienti</a:t>
            </a:r>
          </a:p>
        </p:txBody>
      </p:sp>
      <p:sp>
        <p:nvSpPr>
          <p:cNvPr id="48" name="Segnaposto testo 47">
            <a:extLst>
              <a:ext uri="{FF2B5EF4-FFF2-40B4-BE49-F238E27FC236}">
                <a16:creationId xmlns:a16="http://schemas.microsoft.com/office/drawing/2014/main" id="{CEBFC0C0-C506-47F0-AE21-8A46DB86644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 rtlCol="0"/>
          <a:lstStyle/>
          <a:p>
            <a:pPr rtl="0"/>
            <a:r>
              <a:rPr lang="it-IT"/>
              <a:t>L'anno scorso abbiamo assistito migliaia di clienti e</a:t>
            </a:r>
          </a:p>
          <a:p>
            <a:pPr rtl="0"/>
            <a:r>
              <a:rPr lang="it-IT"/>
              <a:t>venduto 60.000 unità</a:t>
            </a:r>
          </a:p>
        </p:txBody>
      </p:sp>
      <p:sp>
        <p:nvSpPr>
          <p:cNvPr id="51" name="Segnaposto testo 50">
            <a:extLst>
              <a:ext uri="{FF2B5EF4-FFF2-40B4-BE49-F238E27FC236}">
                <a16:creationId xmlns:a16="http://schemas.microsoft.com/office/drawing/2014/main" id="{D582AC9C-B267-4C04-9E50-051DE433538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 rtlCol="0"/>
          <a:lstStyle/>
          <a:p>
            <a:pPr rtl="0"/>
            <a:r>
              <a:rPr lang="it-IT"/>
              <a:t>I clienti ritornano</a:t>
            </a:r>
          </a:p>
        </p:txBody>
      </p:sp>
      <p:sp>
        <p:nvSpPr>
          <p:cNvPr id="50" name="Segnaposto testo 49">
            <a:extLst>
              <a:ext uri="{FF2B5EF4-FFF2-40B4-BE49-F238E27FC236}">
                <a16:creationId xmlns:a16="http://schemas.microsoft.com/office/drawing/2014/main" id="{C60A09F8-DA84-487F-81AC-337BE4A9F35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 rtlCol="0"/>
          <a:lstStyle/>
          <a:p>
            <a:pPr rtl="0"/>
            <a:r>
              <a:rPr lang="it-IT"/>
              <a:t>Abbiamo aumentato la fidelizzazione del 4%</a:t>
            </a:r>
          </a:p>
        </p:txBody>
      </p:sp>
      <p:sp>
        <p:nvSpPr>
          <p:cNvPr id="53" name="Segnaposto testo 52">
            <a:extLst>
              <a:ext uri="{FF2B5EF4-FFF2-40B4-BE49-F238E27FC236}">
                <a16:creationId xmlns:a16="http://schemas.microsoft.com/office/drawing/2014/main" id="{A1B673DD-4FEC-4191-8446-77B89805FF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 rtlCol="0"/>
          <a:lstStyle/>
          <a:p>
            <a:pPr rtl="0"/>
            <a:r>
              <a:rPr lang="it-IT"/>
              <a:t>Siamo leader</a:t>
            </a:r>
          </a:p>
        </p:txBody>
      </p:sp>
      <p:sp>
        <p:nvSpPr>
          <p:cNvPr id="52" name="Segnaposto testo 51">
            <a:extLst>
              <a:ext uri="{FF2B5EF4-FFF2-40B4-BE49-F238E27FC236}">
                <a16:creationId xmlns:a16="http://schemas.microsoft.com/office/drawing/2014/main" id="{1E84004F-53E7-47E5-A493-1980475C42D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 rtlCol="0"/>
          <a:lstStyle/>
          <a:p>
            <a:pPr rtl="0"/>
            <a:r>
              <a:rPr lang="it-IT"/>
              <a:t>Siamo tra le aziende principali in tutti i settori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AB744071-0CE2-7746-9315-22EC28A0F462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>
          <a:xfrm>
            <a:off x="971550" y="6332220"/>
            <a:ext cx="523240" cy="247651"/>
          </a:xfrm>
        </p:spPr>
        <p:txBody>
          <a:bodyPr rtlCol="0"/>
          <a:lstStyle/>
          <a:p>
            <a:pPr rtl="0"/>
            <a:fld id="{294A09A9-5501-47C1-A89A-A340965A2BE2}" type="slidenum">
              <a:rPr lang="it-IT" smtClean="0"/>
              <a:pPr rtl="0"/>
              <a:t>13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529E91F3-E1A0-DB4A-8CD8-D9D1AB0FFB40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>
          <a:xfrm>
            <a:off x="1494790" y="6332220"/>
            <a:ext cx="1497330" cy="247651"/>
          </a:xfrm>
        </p:spPr>
        <p:txBody>
          <a:bodyPr rtlCol="0"/>
          <a:lstStyle/>
          <a:p>
            <a:pPr rtl="0"/>
            <a:r>
              <a:rPr lang="it-IT"/>
              <a:t>Relazione annuale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4D5B7634-ADBA-124F-B8CA-431F07F18D44}"/>
              </a:ext>
            </a:extLst>
          </p:cNvPr>
          <p:cNvSpPr>
            <a:spLocks noGrp="1"/>
          </p:cNvSpPr>
          <p:nvPr>
            <p:ph type="dt" sz="half" idx="21"/>
          </p:nvPr>
        </p:nvSpPr>
        <p:spPr>
          <a:xfrm>
            <a:off x="2992120" y="6332220"/>
            <a:ext cx="1313180" cy="247651"/>
          </a:xfrm>
        </p:spPr>
        <p:txBody>
          <a:bodyPr rtlCol="0"/>
          <a:lstStyle/>
          <a:p>
            <a:pPr rtl="0"/>
            <a:fld id="{A0829EB5-7920-4574-8D32-CEA0EB24B7CF}" type="datetime4">
              <a:rPr lang="it-IT" smtClean="0"/>
              <a:t>18 settembre 2023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438421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1DF3D98-3C30-4CFC-8643-C81E829C8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Grazie</a:t>
            </a:r>
          </a:p>
        </p:txBody>
      </p:sp>
      <p:sp>
        <p:nvSpPr>
          <p:cNvPr id="11" name="Sottotitolo 10">
            <a:extLst>
              <a:ext uri="{FF2B5EF4-FFF2-40B4-BE49-F238E27FC236}">
                <a16:creationId xmlns:a16="http://schemas.microsoft.com/office/drawing/2014/main" id="{F0F25866-5DB1-334A-8037-692579FBDE3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it-IT"/>
              <a:t>Grazie al vostro impegno e alla vostra spiccata etica professionale, sappiamo che il prossimo anno sarà ancora migliore dell'ultimo. </a:t>
            </a:r>
          </a:p>
          <a:p>
            <a:pPr rtl="0"/>
            <a:r>
              <a:rPr lang="it-IT"/>
              <a:t>Non vediamo l'ora di lavorare insieme. </a:t>
            </a:r>
          </a:p>
          <a:p>
            <a:pPr rtl="0"/>
            <a:endParaRPr lang="it-IT"/>
          </a:p>
        </p:txBody>
      </p:sp>
      <p:pic>
        <p:nvPicPr>
          <p:cNvPr id="13" name="Segnaposto immagine 12" descr="Ritratto di un membro del team">
            <a:extLst>
              <a:ext uri="{FF2B5EF4-FFF2-40B4-BE49-F238E27FC236}">
                <a16:creationId xmlns:a16="http://schemas.microsoft.com/office/drawing/2014/main" id="{EC944911-7CDD-41CC-A7F0-5B0CF85D545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9" name="Segnaposto testo 8">
            <a:extLst>
              <a:ext uri="{FF2B5EF4-FFF2-40B4-BE49-F238E27FC236}">
                <a16:creationId xmlns:a16="http://schemas.microsoft.com/office/drawing/2014/main" id="{76767661-63CB-A645-82F2-3B860E338B6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rtlCol="0"/>
          <a:lstStyle/>
          <a:p>
            <a:pPr rtl="0"/>
            <a:r>
              <a:rPr lang="it-IT" b="1" dirty="0" err="1"/>
              <a:t>Contoso</a:t>
            </a:r>
            <a:r>
              <a:rPr lang="it-IT" b="1" dirty="0"/>
              <a:t>  </a:t>
            </a:r>
            <a:r>
              <a:rPr lang="it-IT" dirty="0"/>
              <a:t>  </a:t>
            </a:r>
          </a:p>
          <a:p>
            <a:pPr rtl="0"/>
            <a:r>
              <a:rPr lang="it-IT" dirty="0"/>
              <a:t>sales@contoso.com</a:t>
            </a:r>
          </a:p>
        </p:txBody>
      </p:sp>
    </p:spTree>
    <p:extLst>
      <p:ext uri="{BB962C8B-B14F-4D97-AF65-F5344CB8AC3E}">
        <p14:creationId xmlns:p14="http://schemas.microsoft.com/office/powerpoint/2010/main" val="23366773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DD54756-A790-C845-A85F-35391529E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Ordine del giorno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1AA5D8C-0134-F046-A548-3465F817747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/>
          <a:p>
            <a:pPr rtl="0"/>
            <a:r>
              <a:rPr lang="it-IT" dirty="0" err="1"/>
              <a:t>Lorem</a:t>
            </a:r>
            <a:r>
              <a:rPr lang="it-IT" dirty="0"/>
              <a:t> </a:t>
            </a:r>
            <a:r>
              <a:rPr lang="it-IT" dirty="0" err="1"/>
              <a:t>ipsum</a:t>
            </a:r>
            <a:r>
              <a:rPr lang="it-IT" dirty="0"/>
              <a:t> </a:t>
            </a:r>
            <a:r>
              <a:rPr lang="it-IT" dirty="0" err="1"/>
              <a:t>dolor</a:t>
            </a:r>
            <a:r>
              <a:rPr lang="it-IT" dirty="0"/>
              <a:t> </a:t>
            </a:r>
            <a:r>
              <a:rPr lang="it-IT" dirty="0" err="1"/>
              <a:t>sit</a:t>
            </a:r>
            <a:r>
              <a:rPr lang="it-IT" dirty="0"/>
              <a:t> </a:t>
            </a:r>
            <a:r>
              <a:rPr lang="it-IT" dirty="0" err="1"/>
              <a:t>amet</a:t>
            </a:r>
            <a:r>
              <a:rPr lang="it-IT" dirty="0"/>
              <a:t>, </a:t>
            </a:r>
            <a:r>
              <a:rPr lang="it-IT" dirty="0" err="1"/>
              <a:t>consectetuer</a:t>
            </a:r>
            <a:r>
              <a:rPr lang="it-IT" dirty="0"/>
              <a:t> </a:t>
            </a:r>
            <a:r>
              <a:rPr lang="it-IT" dirty="0" err="1"/>
              <a:t>adipiscing</a:t>
            </a:r>
            <a:r>
              <a:rPr lang="it-IT" dirty="0"/>
              <a:t> </a:t>
            </a:r>
            <a:r>
              <a:rPr lang="it-IT" dirty="0" err="1"/>
              <a:t>elit</a:t>
            </a:r>
            <a:r>
              <a:rPr lang="it-IT" dirty="0"/>
              <a:t>, sed </a:t>
            </a:r>
            <a:r>
              <a:rPr lang="it-IT" dirty="0" err="1"/>
              <a:t>diam</a:t>
            </a:r>
            <a:r>
              <a:rPr lang="it-IT" dirty="0"/>
              <a:t> </a:t>
            </a:r>
            <a:r>
              <a:rPr lang="it-IT" dirty="0" err="1"/>
              <a:t>nonummy</a:t>
            </a:r>
            <a:r>
              <a:rPr lang="it-IT" dirty="0"/>
              <a:t> </a:t>
            </a:r>
            <a:r>
              <a:rPr lang="it-IT" dirty="0" err="1"/>
              <a:t>nibh</a:t>
            </a:r>
            <a:r>
              <a:rPr lang="it-IT" dirty="0"/>
              <a:t>.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C7EC6698-132B-1143-A2A9-00A97D9572D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rtlCol="0"/>
          <a:lstStyle/>
          <a:p>
            <a:pPr rtl="0"/>
            <a:r>
              <a:rPr lang="it-IT" dirty="0"/>
              <a:t>01. Introduzione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6979C7D4-91CF-6443-91D5-65DC860B407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 rtlCol="0"/>
          <a:lstStyle/>
          <a:p>
            <a:pPr rtl="0"/>
            <a:r>
              <a:rPr lang="it-IT" dirty="0" err="1"/>
              <a:t>Lorem</a:t>
            </a:r>
            <a:r>
              <a:rPr lang="it-IT" dirty="0"/>
              <a:t> </a:t>
            </a:r>
            <a:r>
              <a:rPr lang="it-IT" dirty="0" err="1"/>
              <a:t>ipsum</a:t>
            </a:r>
            <a:r>
              <a:rPr lang="it-IT" dirty="0"/>
              <a:t> </a:t>
            </a:r>
            <a:r>
              <a:rPr lang="it-IT" dirty="0" err="1"/>
              <a:t>dolor</a:t>
            </a:r>
            <a:r>
              <a:rPr lang="it-IT" dirty="0"/>
              <a:t> </a:t>
            </a:r>
            <a:r>
              <a:rPr lang="it-IT" dirty="0" err="1"/>
              <a:t>sit</a:t>
            </a:r>
            <a:r>
              <a:rPr lang="it-IT" dirty="0"/>
              <a:t> </a:t>
            </a:r>
            <a:r>
              <a:rPr lang="it-IT" dirty="0" err="1"/>
              <a:t>amet</a:t>
            </a:r>
            <a:r>
              <a:rPr lang="it-IT" dirty="0"/>
              <a:t>, </a:t>
            </a:r>
            <a:r>
              <a:rPr lang="it-IT" dirty="0" err="1"/>
              <a:t>consectetuer</a:t>
            </a:r>
            <a:r>
              <a:rPr lang="it-IT" dirty="0"/>
              <a:t> </a:t>
            </a:r>
            <a:r>
              <a:rPr lang="it-IT" dirty="0" err="1"/>
              <a:t>adipiscing</a:t>
            </a:r>
            <a:r>
              <a:rPr lang="it-IT" dirty="0"/>
              <a:t> </a:t>
            </a:r>
            <a:r>
              <a:rPr lang="it-IT" dirty="0" err="1"/>
              <a:t>elit</a:t>
            </a:r>
            <a:r>
              <a:rPr lang="it-IT" dirty="0"/>
              <a:t>, sed </a:t>
            </a:r>
            <a:r>
              <a:rPr lang="it-IT" dirty="0" err="1"/>
              <a:t>diam</a:t>
            </a:r>
            <a:r>
              <a:rPr lang="it-IT" dirty="0"/>
              <a:t> </a:t>
            </a:r>
            <a:r>
              <a:rPr lang="it-IT" dirty="0" err="1"/>
              <a:t>nonummy</a:t>
            </a:r>
            <a:r>
              <a:rPr lang="it-IT" dirty="0"/>
              <a:t> </a:t>
            </a:r>
            <a:r>
              <a:rPr lang="it-IT" dirty="0" err="1"/>
              <a:t>nibh</a:t>
            </a:r>
            <a:r>
              <a:rPr lang="it-IT" dirty="0"/>
              <a:t>.</a:t>
            </a:r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C0015C52-08ED-464E-B7E8-24892D9C131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 rtlCol="0"/>
          <a:lstStyle/>
          <a:p>
            <a:pPr rtl="0"/>
            <a:r>
              <a:rPr lang="it-IT" dirty="0"/>
              <a:t>02. Risultati </a:t>
            </a:r>
            <a:br>
              <a:rPr lang="it-IT" dirty="0"/>
            </a:br>
            <a:r>
              <a:rPr lang="it-IT" dirty="0"/>
              <a:t>dello scorso anno</a:t>
            </a:r>
          </a:p>
        </p:txBody>
      </p:sp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3E1C152D-1AA6-9242-B5C9-B06EEE4F966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 rtlCol="0"/>
          <a:lstStyle/>
          <a:p>
            <a:pPr rtl="0"/>
            <a:r>
              <a:rPr lang="it-IT"/>
              <a:t>Lorem ipsum dolor sit amet, consectetuer adipiscing elit, sed diam nonummy nibh.</a:t>
            </a:r>
          </a:p>
        </p:txBody>
      </p:sp>
      <p:sp>
        <p:nvSpPr>
          <p:cNvPr id="8" name="Segnaposto testo 7">
            <a:extLst>
              <a:ext uri="{FF2B5EF4-FFF2-40B4-BE49-F238E27FC236}">
                <a16:creationId xmlns:a16="http://schemas.microsoft.com/office/drawing/2014/main" id="{B32B0C1D-C221-7C47-B7D6-77E7BDB4174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 rtlCol="0"/>
          <a:lstStyle/>
          <a:p>
            <a:pPr rtl="0"/>
            <a:r>
              <a:rPr lang="it-IT"/>
              <a:t>03. Il nostro team</a:t>
            </a:r>
          </a:p>
        </p:txBody>
      </p:sp>
      <p:sp>
        <p:nvSpPr>
          <p:cNvPr id="9" name="Segnaposto testo 8">
            <a:extLst>
              <a:ext uri="{FF2B5EF4-FFF2-40B4-BE49-F238E27FC236}">
                <a16:creationId xmlns:a16="http://schemas.microsoft.com/office/drawing/2014/main" id="{38FB4732-AB07-C54D-AF44-F8ADB6D2B8B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 rtlCol="0"/>
          <a:lstStyle/>
          <a:p>
            <a:pPr rtl="0"/>
            <a:r>
              <a:rPr lang="it-IT" dirty="0" err="1"/>
              <a:t>Lorem</a:t>
            </a:r>
            <a:r>
              <a:rPr lang="it-IT" dirty="0"/>
              <a:t> </a:t>
            </a:r>
            <a:r>
              <a:rPr lang="it-IT" dirty="0" err="1"/>
              <a:t>ipsum</a:t>
            </a:r>
            <a:r>
              <a:rPr lang="it-IT" dirty="0"/>
              <a:t> </a:t>
            </a:r>
            <a:r>
              <a:rPr lang="it-IT" dirty="0" err="1"/>
              <a:t>dolor</a:t>
            </a:r>
            <a:r>
              <a:rPr lang="it-IT" dirty="0"/>
              <a:t> </a:t>
            </a:r>
            <a:r>
              <a:rPr lang="it-IT" dirty="0" err="1"/>
              <a:t>sit</a:t>
            </a:r>
            <a:r>
              <a:rPr lang="it-IT" dirty="0"/>
              <a:t> </a:t>
            </a:r>
            <a:r>
              <a:rPr lang="it-IT" dirty="0" err="1"/>
              <a:t>amet</a:t>
            </a:r>
            <a:r>
              <a:rPr lang="it-IT" dirty="0"/>
              <a:t>, </a:t>
            </a:r>
            <a:r>
              <a:rPr lang="it-IT" dirty="0" err="1"/>
              <a:t>consectetuer</a:t>
            </a:r>
            <a:r>
              <a:rPr lang="it-IT" dirty="0"/>
              <a:t> </a:t>
            </a:r>
            <a:r>
              <a:rPr lang="it-IT" dirty="0" err="1"/>
              <a:t>adipiscing</a:t>
            </a:r>
            <a:r>
              <a:rPr lang="it-IT" dirty="0"/>
              <a:t> </a:t>
            </a:r>
            <a:r>
              <a:rPr lang="it-IT" dirty="0" err="1"/>
              <a:t>elit</a:t>
            </a:r>
            <a:r>
              <a:rPr lang="it-IT" dirty="0"/>
              <a:t>, sed </a:t>
            </a:r>
            <a:r>
              <a:rPr lang="it-IT" dirty="0" err="1"/>
              <a:t>diam</a:t>
            </a:r>
            <a:r>
              <a:rPr lang="it-IT" dirty="0"/>
              <a:t> </a:t>
            </a:r>
            <a:r>
              <a:rPr lang="it-IT" dirty="0" err="1"/>
              <a:t>nonummy</a:t>
            </a:r>
            <a:r>
              <a:rPr lang="it-IT" dirty="0"/>
              <a:t> </a:t>
            </a:r>
            <a:r>
              <a:rPr lang="it-IT" dirty="0" err="1"/>
              <a:t>nibh</a:t>
            </a:r>
            <a:r>
              <a:rPr lang="it-IT" dirty="0"/>
              <a:t>.</a:t>
            </a:r>
          </a:p>
        </p:txBody>
      </p:sp>
      <p:sp>
        <p:nvSpPr>
          <p:cNvPr id="10" name="Segnaposto testo 9">
            <a:extLst>
              <a:ext uri="{FF2B5EF4-FFF2-40B4-BE49-F238E27FC236}">
                <a16:creationId xmlns:a16="http://schemas.microsoft.com/office/drawing/2014/main" id="{69BD3932-D1D0-1045-BD96-8B26F11B851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 rtlCol="0"/>
          <a:lstStyle/>
          <a:p>
            <a:pPr rtl="0"/>
            <a:r>
              <a:rPr lang="it-IT" dirty="0"/>
              <a:t>04. Novità</a:t>
            </a:r>
          </a:p>
        </p:txBody>
      </p:sp>
      <p:sp>
        <p:nvSpPr>
          <p:cNvPr id="11" name="Segnaposto testo 10">
            <a:extLst>
              <a:ext uri="{FF2B5EF4-FFF2-40B4-BE49-F238E27FC236}">
                <a16:creationId xmlns:a16="http://schemas.microsoft.com/office/drawing/2014/main" id="{7F247A08-A350-EF44-9F10-FC72B546660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 rtlCol="0"/>
          <a:lstStyle/>
          <a:p>
            <a:pPr rtl="0"/>
            <a:r>
              <a:rPr lang="it-IT" dirty="0" err="1"/>
              <a:t>Lorem</a:t>
            </a:r>
            <a:r>
              <a:rPr lang="it-IT" dirty="0"/>
              <a:t> </a:t>
            </a:r>
            <a:r>
              <a:rPr lang="it-IT" dirty="0" err="1"/>
              <a:t>ipsum</a:t>
            </a:r>
            <a:r>
              <a:rPr lang="it-IT" dirty="0"/>
              <a:t> dolor </a:t>
            </a:r>
            <a:r>
              <a:rPr lang="it-IT" dirty="0" err="1"/>
              <a:t>sit</a:t>
            </a:r>
            <a:r>
              <a:rPr lang="it-IT" dirty="0"/>
              <a:t> </a:t>
            </a:r>
            <a:r>
              <a:rPr lang="it-IT" dirty="0" err="1"/>
              <a:t>amet</a:t>
            </a:r>
            <a:r>
              <a:rPr lang="it-IT" dirty="0"/>
              <a:t>, </a:t>
            </a:r>
            <a:r>
              <a:rPr lang="it-IT" dirty="0" err="1"/>
              <a:t>consectetuer</a:t>
            </a:r>
            <a:r>
              <a:rPr lang="it-IT" dirty="0"/>
              <a:t> </a:t>
            </a:r>
            <a:r>
              <a:rPr lang="it-IT" dirty="0" err="1"/>
              <a:t>adipiscing</a:t>
            </a:r>
            <a:r>
              <a:rPr lang="it-IT" dirty="0"/>
              <a:t> </a:t>
            </a:r>
            <a:r>
              <a:rPr lang="it-IT" dirty="0" err="1"/>
              <a:t>elit</a:t>
            </a:r>
            <a:r>
              <a:rPr lang="it-IT" dirty="0"/>
              <a:t>, sed </a:t>
            </a:r>
            <a:r>
              <a:rPr lang="it-IT" dirty="0" err="1"/>
              <a:t>diam</a:t>
            </a:r>
            <a:r>
              <a:rPr lang="it-IT" dirty="0"/>
              <a:t> </a:t>
            </a:r>
            <a:r>
              <a:rPr lang="it-IT" dirty="0" err="1"/>
              <a:t>nonummy</a:t>
            </a:r>
            <a:r>
              <a:rPr lang="it-IT" dirty="0"/>
              <a:t> </a:t>
            </a:r>
            <a:r>
              <a:rPr lang="it-IT" dirty="0" err="1"/>
              <a:t>nibh</a:t>
            </a:r>
            <a:r>
              <a:rPr lang="it-IT" dirty="0"/>
              <a:t>.</a:t>
            </a:r>
          </a:p>
        </p:txBody>
      </p:sp>
      <p:sp>
        <p:nvSpPr>
          <p:cNvPr id="12" name="Segnaposto testo 11">
            <a:extLst>
              <a:ext uri="{FF2B5EF4-FFF2-40B4-BE49-F238E27FC236}">
                <a16:creationId xmlns:a16="http://schemas.microsoft.com/office/drawing/2014/main" id="{B115086E-2AC3-4F4D-8F85-104CFA64FEC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 rtlCol="0"/>
          <a:lstStyle/>
          <a:p>
            <a:pPr rtl="0"/>
            <a:r>
              <a:rPr lang="it-IT" dirty="0"/>
              <a:t>05. Formula di chiusura</a:t>
            </a:r>
          </a:p>
        </p:txBody>
      </p:sp>
      <p:sp>
        <p:nvSpPr>
          <p:cNvPr id="13" name="Segnaposto data 12">
            <a:extLst>
              <a:ext uri="{FF2B5EF4-FFF2-40B4-BE49-F238E27FC236}">
                <a16:creationId xmlns:a16="http://schemas.microsoft.com/office/drawing/2014/main" id="{2D9626DF-C81E-004B-9A70-7EF103792475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 rtlCol="0"/>
          <a:lstStyle/>
          <a:p>
            <a:pPr rtl="0"/>
            <a:fld id="{A6876C87-0DF4-4D19-B43B-A477A8D5934C}" type="datetime4">
              <a:rPr lang="it-IT" smtClean="0"/>
              <a:t>18 settembre 2023</a:t>
            </a:fld>
            <a:endParaRPr lang="it-IT"/>
          </a:p>
        </p:txBody>
      </p:sp>
      <p:sp>
        <p:nvSpPr>
          <p:cNvPr id="14" name="Segnaposto piè di pagina 13">
            <a:extLst>
              <a:ext uri="{FF2B5EF4-FFF2-40B4-BE49-F238E27FC236}">
                <a16:creationId xmlns:a16="http://schemas.microsoft.com/office/drawing/2014/main" id="{C0BAE34D-BF83-084B-A10C-EB85694B9ACF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 rtlCol="0"/>
          <a:lstStyle/>
          <a:p>
            <a:pPr rtl="0"/>
            <a:r>
              <a:rPr lang="it-IT"/>
              <a:t>Relazione annuale</a:t>
            </a:r>
          </a:p>
        </p:txBody>
      </p:sp>
      <p:sp>
        <p:nvSpPr>
          <p:cNvPr id="15" name="Segnaposto numero diapositiva 14">
            <a:extLst>
              <a:ext uri="{FF2B5EF4-FFF2-40B4-BE49-F238E27FC236}">
                <a16:creationId xmlns:a16="http://schemas.microsoft.com/office/drawing/2014/main" id="{329469AE-B59A-AA41-9085-106D011808F5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it-IT" smtClean="0"/>
              <a:pPr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98609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egnaposto data 12">
            <a:extLst>
              <a:ext uri="{FF2B5EF4-FFF2-40B4-BE49-F238E27FC236}">
                <a16:creationId xmlns:a16="http://schemas.microsoft.com/office/drawing/2014/main" id="{22327005-20E7-74FC-C04D-12C7ED4FDF52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6332538"/>
            <a:ext cx="1312863" cy="247650"/>
          </a:xfrm>
        </p:spPr>
        <p:txBody>
          <a:bodyPr/>
          <a:lstStyle/>
          <a:p>
            <a:pPr rtl="0"/>
            <a:fld id="{3AE24FE1-1FB1-4CCE-8AE0-20974EE52244}" type="datetime4">
              <a:rPr lang="it-IT" noProof="0" smtClean="0">
                <a:latin typeface="+mn-lt"/>
              </a:rPr>
              <a:t>18 settembre 2023</a:t>
            </a:fld>
            <a:endParaRPr lang="it-IT" noProof="0" dirty="0">
              <a:latin typeface="+mn-lt"/>
            </a:endParaRPr>
          </a:p>
        </p:txBody>
      </p:sp>
      <p:sp>
        <p:nvSpPr>
          <p:cNvPr id="14" name="Segnaposto piè di pagina 13">
            <a:extLst>
              <a:ext uri="{FF2B5EF4-FFF2-40B4-BE49-F238E27FC236}">
                <a16:creationId xmlns:a16="http://schemas.microsoft.com/office/drawing/2014/main" id="{56303909-9015-3052-CE38-69F8EE972AF7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32538"/>
            <a:ext cx="1497013" cy="247650"/>
          </a:xfrm>
        </p:spPr>
        <p:txBody>
          <a:bodyPr/>
          <a:lstStyle/>
          <a:p>
            <a:pPr rtl="0"/>
            <a:r>
              <a:rPr lang="it-IT" noProof="0" dirty="0"/>
              <a:t>Relazione annuale</a:t>
            </a:r>
            <a:endParaRPr lang="it-IT" b="0" noProof="0" dirty="0"/>
          </a:p>
        </p:txBody>
      </p:sp>
      <p:sp>
        <p:nvSpPr>
          <p:cNvPr id="15" name="Segnaposto numero diapositiva 14">
            <a:extLst>
              <a:ext uri="{FF2B5EF4-FFF2-40B4-BE49-F238E27FC236}">
                <a16:creationId xmlns:a16="http://schemas.microsoft.com/office/drawing/2014/main" id="{3CDDA9CF-B300-A161-9565-86304639F8C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332538"/>
            <a:ext cx="523875" cy="247650"/>
          </a:xfrm>
        </p:spPr>
        <p:txBody>
          <a:bodyPr/>
          <a:lstStyle/>
          <a:p>
            <a:pPr rtl="0"/>
            <a:fld id="{294A09A9-5501-47C1-A89A-A340965A2BE2}" type="slidenum">
              <a:rPr lang="it-IT" noProof="0" smtClean="0"/>
              <a:pPr rtl="0"/>
              <a:t>3</a:t>
            </a:fld>
            <a:endParaRPr lang="it-IT" noProof="0" dirty="0"/>
          </a:p>
        </p:txBody>
      </p:sp>
      <p:pic>
        <p:nvPicPr>
          <p:cNvPr id="1026" name="Picture 2" descr="Cos'è Angular e a cosa serve">
            <a:extLst>
              <a:ext uri="{FF2B5EF4-FFF2-40B4-BE49-F238E27FC236}">
                <a16:creationId xmlns:a16="http://schemas.microsoft.com/office/drawing/2014/main" id="{9B6517F6-F725-8B47-EA6F-D1F12305F8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1351" y="513889"/>
            <a:ext cx="853457" cy="853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onic new logo transparent PNG - StickPNG">
            <a:extLst>
              <a:ext uri="{FF2B5EF4-FFF2-40B4-BE49-F238E27FC236}">
                <a16:creationId xmlns:a16="http://schemas.microsoft.com/office/drawing/2014/main" id="{BFD0D5A3-C2A1-8744-872B-F134D697D1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5258" y="510529"/>
            <a:ext cx="853458" cy="853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apacitor Logo PNG Vector (SVG) Free Download">
            <a:extLst>
              <a:ext uri="{FF2B5EF4-FFF2-40B4-BE49-F238E27FC236}">
                <a16:creationId xmlns:a16="http://schemas.microsoft.com/office/drawing/2014/main" id="{1C8318C6-D8FC-DD2E-4AE5-BD912754DF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6102" y="575817"/>
            <a:ext cx="722882" cy="722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Python - Wikiversity">
            <a:extLst>
              <a:ext uri="{FF2B5EF4-FFF2-40B4-BE49-F238E27FC236}">
                <a16:creationId xmlns:a16="http://schemas.microsoft.com/office/drawing/2014/main" id="{59F8BF49-524F-E888-E120-D18B0C969E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6135" y="597605"/>
            <a:ext cx="722881" cy="722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55174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1353F689-2E51-BF4F-AE47-7CEB7CC4C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Introduzione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A17F80A9-6337-524E-AC61-32C5AFEE8E6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rtlCol="0"/>
          <a:lstStyle/>
          <a:p>
            <a:pPr rtl="0"/>
            <a:r>
              <a:rPr lang="it-IT"/>
              <a:t>I guadagni sono aumentati e le perdite sono diminuite. Siamo molto orgogliosi dei progressi del team. Oggi esamineremo gli utili e le perdite relativi all'anno passato e vi offriremo una panoramica delle novità per il prossimo anno.</a:t>
            </a:r>
          </a:p>
          <a:p>
            <a:pPr rtl="0"/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F37669F0-EA6D-6B46-AF0E-A9C2D1F223D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 rtlCol="0"/>
          <a:lstStyle/>
          <a:p>
            <a:pPr rtl="0"/>
            <a:fld id="{294A09A9-5501-47C1-A89A-A340965A2BE2}" type="slidenum">
              <a:rPr lang="it-IT" smtClean="0"/>
              <a:pPr rtl="0"/>
              <a:t>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66F3960A-D260-8445-A153-0B674474CEB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494790" y="6332220"/>
            <a:ext cx="1497330" cy="247651"/>
          </a:xfrm>
        </p:spPr>
        <p:txBody>
          <a:bodyPr rtlCol="0"/>
          <a:lstStyle/>
          <a:p>
            <a:pPr rtl="0"/>
            <a:r>
              <a:rPr lang="it-IT" dirty="0"/>
              <a:t>Relazione annuale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2E803E71-3088-0347-9BCC-16ADB551CCC8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2992120" y="6332220"/>
            <a:ext cx="1313180" cy="247651"/>
          </a:xfrm>
        </p:spPr>
        <p:txBody>
          <a:bodyPr rtlCol="0"/>
          <a:lstStyle/>
          <a:p>
            <a:pPr rtl="0"/>
            <a:fld id="{B7909059-8104-4590-BD91-254A7C1B3A73}" type="datetime4">
              <a:rPr lang="it-IT" smtClean="0"/>
              <a:t>18 settembre 2023</a:t>
            </a:fld>
            <a:endParaRPr lang="it-IT" dirty="0"/>
          </a:p>
        </p:txBody>
      </p:sp>
      <p:pic>
        <p:nvPicPr>
          <p:cNvPr id="53" name="Segnaposto immagine 52" descr="Lampadine sospese">
            <a:extLst>
              <a:ext uri="{FF2B5EF4-FFF2-40B4-BE49-F238E27FC236}">
                <a16:creationId xmlns:a16="http://schemas.microsoft.com/office/drawing/2014/main" id="{CAC9EF15-08A3-406D-9236-76A5454D5F8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912460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Segnaposto immagine 19" descr="Primo piano di piantina in bianco e nero">
            <a:extLst>
              <a:ext uri="{FF2B5EF4-FFF2-40B4-BE49-F238E27FC236}">
                <a16:creationId xmlns:a16="http://schemas.microsoft.com/office/drawing/2014/main" id="{12F007AF-B3B3-4BBC-9990-D46E31738B7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A8704A28-E62C-2E4A-A2A4-AD85CB6126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3943" y="3045437"/>
            <a:ext cx="4941477" cy="610863"/>
          </a:xfrm>
        </p:spPr>
        <p:txBody>
          <a:bodyPr rtlCol="0"/>
          <a:lstStyle/>
          <a:p>
            <a:pPr rtl="0"/>
            <a:r>
              <a:rPr lang="it-IT" dirty="0"/>
              <a:t>Anno passato</a:t>
            </a:r>
          </a:p>
        </p:txBody>
      </p: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4D6EE753-BEBB-4348-896E-73627FDDCF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94680" y="4003877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54657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6339315B-8AAE-A946-ABBF-894F2E4B13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9062572" cy="610863"/>
          </a:xfrm>
        </p:spPr>
        <p:txBody>
          <a:bodyPr rtlCol="0">
            <a:normAutofit/>
          </a:bodyPr>
          <a:lstStyle/>
          <a:p>
            <a:pPr rtl="0"/>
            <a:r>
              <a:rPr lang="it-IT" dirty="0"/>
              <a:t>Grafico della crescita per settore</a:t>
            </a:r>
          </a:p>
        </p:txBody>
      </p:sp>
      <p:graphicFrame>
        <p:nvGraphicFramePr>
          <p:cNvPr id="24" name="Segnaposto grafico 23" descr="Grafico Crescita per settore">
            <a:extLst>
              <a:ext uri="{FF2B5EF4-FFF2-40B4-BE49-F238E27FC236}">
                <a16:creationId xmlns:a16="http://schemas.microsoft.com/office/drawing/2014/main" id="{1036F083-5B62-486F-9167-3421FCA6941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aphicFramePr>
            <a:graphicFrameLocks noGrp="1"/>
          </p:cNvGraphicFramePr>
          <p:nvPr>
            <p:ph type="chart" sz="quarter" idx="10"/>
            <p:extLst>
              <p:ext uri="{D42A27DB-BD31-4B8C-83A1-F6EECF244321}">
                <p14:modId xmlns:p14="http://schemas.microsoft.com/office/powerpoint/2010/main" val="3347675417"/>
              </p:ext>
            </p:extLst>
          </p:nvPr>
        </p:nvGraphicFramePr>
        <p:xfrm>
          <a:off x="952500" y="1938338"/>
          <a:ext cx="10352088" cy="41116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4AEFD4E-3C68-714D-803E-EF85A323B95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971550" y="6332220"/>
            <a:ext cx="523240" cy="247651"/>
          </a:xfrm>
        </p:spPr>
        <p:txBody>
          <a:bodyPr rtlCol="0"/>
          <a:lstStyle/>
          <a:p>
            <a:pPr rtl="0"/>
            <a:fld id="{294A09A9-5501-47C1-A89A-A340965A2BE2}" type="slidenum">
              <a:rPr lang="it-IT" smtClean="0"/>
              <a:pPr rtl="0"/>
              <a:t>6</a:t>
            </a:fld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34E9584-EA07-9B45-9700-4AD3524B82A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1494790" y="6332220"/>
            <a:ext cx="1497330" cy="247651"/>
          </a:xfrm>
        </p:spPr>
        <p:txBody>
          <a:bodyPr rtlCol="0"/>
          <a:lstStyle/>
          <a:p>
            <a:pPr rtl="0"/>
            <a:r>
              <a:rPr lang="it-IT" dirty="0"/>
              <a:t>Relazione annuale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9865729-8F7C-E34E-AA31-9352CF6D9EB9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2992120" y="6332220"/>
            <a:ext cx="1313180" cy="247651"/>
          </a:xfrm>
        </p:spPr>
        <p:txBody>
          <a:bodyPr rtlCol="0"/>
          <a:lstStyle/>
          <a:p>
            <a:pPr rtl="0"/>
            <a:fld id="{F0B847ED-5244-47E3-B60B-10B5D88F0067}" type="datetime4">
              <a:rPr lang="it-IT" smtClean="0"/>
              <a:t>18 settembre 2023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5215375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65CFF5F-6DFB-0D49-B8B1-661F7E788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9152042" cy="610863"/>
          </a:xfrm>
        </p:spPr>
        <p:txBody>
          <a:bodyPr rtlCol="0">
            <a:normAutofit/>
          </a:bodyPr>
          <a:lstStyle/>
          <a:p>
            <a:pPr rtl="0"/>
            <a:r>
              <a:rPr lang="it-IT" b="1" dirty="0"/>
              <a:t>Tabella della crescita per settore</a:t>
            </a:r>
          </a:p>
        </p:txBody>
      </p:sp>
      <p:graphicFrame>
        <p:nvGraphicFramePr>
          <p:cNvPr id="7" name="Tabella 4">
            <a:extLst>
              <a:ext uri="{FF2B5EF4-FFF2-40B4-BE49-F238E27FC236}">
                <a16:creationId xmlns:a16="http://schemas.microsoft.com/office/drawing/2014/main" id="{F3B5A5E4-3ABE-D143-902C-F2BCA6C75EDE}"/>
              </a:ext>
            </a:extLst>
          </p:cNvPr>
          <p:cNvGraphicFramePr>
            <a:graphicFrameLocks noGrp="1"/>
          </p:cNvGraphicFramePr>
          <p:nvPr>
            <p:ph type="tbl" sz="quarter" idx="10"/>
            <p:extLst>
              <p:ext uri="{D42A27DB-BD31-4B8C-83A1-F6EECF244321}">
                <p14:modId xmlns:p14="http://schemas.microsoft.com/office/powerpoint/2010/main" val="3299777398"/>
              </p:ext>
            </p:extLst>
          </p:nvPr>
        </p:nvGraphicFramePr>
        <p:xfrm>
          <a:off x="952500" y="2209800"/>
          <a:ext cx="10287000" cy="2368356"/>
        </p:xfrm>
        <a:graphic>
          <a:graphicData uri="http://schemas.openxmlformats.org/drawingml/2006/table">
            <a:tbl>
              <a:tblPr firstRow="1" bandRow="1">
                <a:tableStyleId>{2A488322-F2BA-4B5B-9748-0D474271808F}</a:tableStyleId>
              </a:tblPr>
              <a:tblGrid>
                <a:gridCol w="2057400">
                  <a:extLst>
                    <a:ext uri="{9D8B030D-6E8A-4147-A177-3AD203B41FA5}">
                      <a16:colId xmlns:a16="http://schemas.microsoft.com/office/drawing/2014/main" val="1689330750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660631934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3909717689"/>
                    </a:ext>
                  </a:extLst>
                </a:gridCol>
                <a:gridCol w="2050297">
                  <a:extLst>
                    <a:ext uri="{9D8B030D-6E8A-4147-A177-3AD203B41FA5}">
                      <a16:colId xmlns:a16="http://schemas.microsoft.com/office/drawing/2014/main" val="1603189107"/>
                    </a:ext>
                  </a:extLst>
                </a:gridCol>
                <a:gridCol w="2064503">
                  <a:extLst>
                    <a:ext uri="{9D8B030D-6E8A-4147-A177-3AD203B41FA5}">
                      <a16:colId xmlns:a16="http://schemas.microsoft.com/office/drawing/2014/main" val="2755691855"/>
                    </a:ext>
                  </a:extLst>
                </a:gridCol>
              </a:tblGrid>
              <a:tr h="592089">
                <a:tc>
                  <a:txBody>
                    <a:bodyPr/>
                    <a:lstStyle/>
                    <a:p>
                      <a:pPr algn="ctr" rtl="0"/>
                      <a:endParaRPr lang="it-IT" b="1" i="0" noProof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it-IT" sz="1400" b="0" i="0" noProof="0">
                          <a:solidFill>
                            <a:schemeClr val="bg1"/>
                          </a:solidFill>
                          <a:latin typeface="+mn-lt"/>
                        </a:rPr>
                        <a:t>T1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it-IT" sz="1400" b="0" i="0" noProof="0">
                          <a:solidFill>
                            <a:schemeClr val="bg1"/>
                          </a:solidFill>
                          <a:latin typeface="+mn-lt"/>
                        </a:rPr>
                        <a:t>T2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it-IT" sz="1400" b="0" i="0" noProof="0">
                          <a:solidFill>
                            <a:schemeClr val="bg1"/>
                          </a:solidFill>
                          <a:latin typeface="+mn-lt"/>
                        </a:rPr>
                        <a:t>T3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it-IT" sz="1400" b="0" i="0" noProof="0">
                          <a:solidFill>
                            <a:schemeClr val="bg1"/>
                          </a:solidFill>
                          <a:latin typeface="+mn-lt"/>
                        </a:rPr>
                        <a:t>T4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9928716"/>
                  </a:ext>
                </a:extLst>
              </a:tr>
              <a:tr h="592089">
                <a:tc>
                  <a:txBody>
                    <a:bodyPr/>
                    <a:lstStyle/>
                    <a:p>
                      <a:pPr algn="ctr" rtl="0"/>
                      <a:r>
                        <a:rPr lang="it-IT" sz="1400" b="0" i="0" noProof="0">
                          <a:solidFill>
                            <a:schemeClr val="bg1"/>
                          </a:solidFill>
                          <a:latin typeface="+mn-lt"/>
                        </a:rPr>
                        <a:t>Serie 1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it-IT" sz="1400" noProof="0">
                          <a:solidFill>
                            <a:schemeClr val="bg1"/>
                          </a:solidFill>
                          <a:latin typeface="+mn-lt"/>
                        </a:rPr>
                        <a:t>4,3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it-IT" sz="1400" noProof="0">
                          <a:latin typeface="+mn-lt"/>
                        </a:rPr>
                        <a:t>2,5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it-IT" sz="1400" noProof="0">
                          <a:latin typeface="+mn-lt"/>
                        </a:rPr>
                        <a:t>3,5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it-IT" sz="1400" noProof="0">
                          <a:latin typeface="+mn-lt"/>
                        </a:rPr>
                        <a:t>4,5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0208656"/>
                  </a:ext>
                </a:extLst>
              </a:tr>
              <a:tr h="592089">
                <a:tc>
                  <a:txBody>
                    <a:bodyPr/>
                    <a:lstStyle/>
                    <a:p>
                      <a:pPr algn="ctr" rtl="0"/>
                      <a:r>
                        <a:rPr lang="it-IT" sz="1400" b="0" i="0" noProof="0" dirty="0">
                          <a:solidFill>
                            <a:schemeClr val="bg1"/>
                          </a:solidFill>
                          <a:latin typeface="+mn-lt"/>
                        </a:rPr>
                        <a:t>Serie 2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it-IT" sz="1400" noProof="0" dirty="0">
                          <a:solidFill>
                            <a:schemeClr val="bg1"/>
                          </a:solidFill>
                          <a:latin typeface="+mn-lt"/>
                        </a:rPr>
                        <a:t>2,4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it-IT" sz="1400" noProof="0">
                          <a:latin typeface="+mn-lt"/>
                        </a:rPr>
                        <a:t>4,4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it-IT" sz="1400" noProof="0">
                          <a:latin typeface="+mn-lt"/>
                        </a:rPr>
                        <a:t>1,8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it-IT" sz="1400" noProof="0">
                          <a:latin typeface="+mn-lt"/>
                        </a:rPr>
                        <a:t>2,8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4243071"/>
                  </a:ext>
                </a:extLst>
              </a:tr>
              <a:tr h="592089">
                <a:tc>
                  <a:txBody>
                    <a:bodyPr/>
                    <a:lstStyle/>
                    <a:p>
                      <a:pPr algn="ctr" rtl="0"/>
                      <a:r>
                        <a:rPr lang="it-IT" sz="1400" b="0" i="0" noProof="0" dirty="0">
                          <a:solidFill>
                            <a:schemeClr val="bg1"/>
                          </a:solidFill>
                          <a:latin typeface="+mn-lt"/>
                        </a:rPr>
                        <a:t>Serie 3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it-IT" sz="1400" noProof="0">
                          <a:solidFill>
                            <a:schemeClr val="bg1"/>
                          </a:solidFill>
                          <a:latin typeface="+mn-lt"/>
                        </a:rPr>
                        <a:t>2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it-IT" sz="1400" noProof="0">
                          <a:latin typeface="+mn-lt"/>
                        </a:rPr>
                        <a:t>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it-IT" sz="1400" noProof="0">
                          <a:latin typeface="+mn-lt"/>
                        </a:rPr>
                        <a:t>3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it-IT" sz="1400" noProof="0" dirty="0">
                          <a:latin typeface="+mn-lt"/>
                        </a:rPr>
                        <a:t>5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08797"/>
                  </a:ext>
                </a:extLst>
              </a:tr>
            </a:tbl>
          </a:graphicData>
        </a:graphic>
      </p:graphicFrame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CD59D5C-769B-454A-A6E2-A988BC5DEF3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971550" y="6332220"/>
            <a:ext cx="523240" cy="247651"/>
          </a:xfrm>
        </p:spPr>
        <p:txBody>
          <a:bodyPr rtlCol="0"/>
          <a:lstStyle/>
          <a:p>
            <a:pPr rtl="0"/>
            <a:fld id="{294A09A9-5501-47C1-A89A-A340965A2BE2}" type="slidenum">
              <a:rPr lang="it-IT" smtClean="0"/>
              <a:pPr rtl="0"/>
              <a:t>7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C7F593D-2B92-5A40-84BC-3F3D67FA0C0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1494790" y="6332220"/>
            <a:ext cx="1497330" cy="247651"/>
          </a:xfrm>
        </p:spPr>
        <p:txBody>
          <a:bodyPr rtlCol="0"/>
          <a:lstStyle/>
          <a:p>
            <a:pPr rtl="0"/>
            <a:r>
              <a:rPr lang="it-IT"/>
              <a:t>Relazione annuale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151D416-C020-1946-91EA-2A8F166E018F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2992120" y="6332220"/>
            <a:ext cx="1313180" cy="247651"/>
          </a:xfrm>
        </p:spPr>
        <p:txBody>
          <a:bodyPr rtlCol="0"/>
          <a:lstStyle/>
          <a:p>
            <a:pPr rtl="0"/>
            <a:fld id="{0A4F2767-5A6E-4CE1-9466-60A9FD38B915}" type="datetime4">
              <a:rPr lang="it-IT" smtClean="0"/>
              <a:t>18 settembre 2023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563106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37728DC-195E-4A4E-AEBA-5E0D1DB03B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2" y="2476500"/>
            <a:ext cx="7132320" cy="3289971"/>
          </a:xfrm>
        </p:spPr>
        <p:txBody>
          <a:bodyPr rtlCol="0"/>
          <a:lstStyle/>
          <a:p>
            <a:pPr rtl="0"/>
            <a:r>
              <a:rPr lang="it-IT"/>
              <a:t>Lavorare con Contoso è stato fantastico. </a:t>
            </a:r>
            <a:br>
              <a:rPr lang="it-IT"/>
            </a:br>
            <a:r>
              <a:rPr lang="it-IT"/>
              <a:t>Filippa era la mia rappresentante e ha anticipato ogni mia esigenza, lavorando diligentemente alla soluzione del problema.</a:t>
            </a:r>
            <a:br>
              <a:rPr lang="it-IT"/>
            </a:b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060358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01EB1D7F-284F-6F46-99FA-EBB8ED69D7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2" y="879063"/>
            <a:ext cx="7532277" cy="610863"/>
          </a:xfrm>
        </p:spPr>
        <p:txBody>
          <a:bodyPr rtlCol="0"/>
          <a:lstStyle/>
          <a:p>
            <a:pPr rtl="0"/>
            <a:r>
              <a:rPr lang="it-IT" dirty="0"/>
              <a:t>Il nostro team</a:t>
            </a:r>
          </a:p>
        </p:txBody>
      </p:sp>
      <p:pic>
        <p:nvPicPr>
          <p:cNvPr id="37" name="Segnaposto immagine 36" descr="Ritratto di un membro del team">
            <a:extLst>
              <a:ext uri="{FF2B5EF4-FFF2-40B4-BE49-F238E27FC236}">
                <a16:creationId xmlns:a16="http://schemas.microsoft.com/office/drawing/2014/main" id="{A6DA57CA-945B-4A0F-8110-3C4D57993698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54268" y="2572883"/>
            <a:ext cx="2118245" cy="2037217"/>
          </a:xfrm>
        </p:spPr>
      </p:pic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EA1E2644-1BD8-DB4D-B01F-F617AABF793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52500" y="4986745"/>
            <a:ext cx="2133600" cy="205837"/>
          </a:xfrm>
        </p:spPr>
        <p:txBody>
          <a:bodyPr rtlCol="0"/>
          <a:lstStyle/>
          <a:p>
            <a:pPr rtl="0"/>
            <a:r>
              <a:rPr lang="it-IT"/>
              <a:t>Anna</a:t>
            </a:r>
          </a:p>
          <a:p>
            <a:pPr rtl="0"/>
            <a:endParaRPr lang="it-IT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9642AB8A-80CA-C941-A861-E9F7C174A12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52500" y="5393169"/>
            <a:ext cx="2133600" cy="369332"/>
          </a:xfrm>
        </p:spPr>
        <p:txBody>
          <a:bodyPr rtlCol="0"/>
          <a:lstStyle/>
          <a:p>
            <a:pPr rtl="0"/>
            <a:r>
              <a:rPr lang="it-IT"/>
              <a:t>CEO</a:t>
            </a:r>
          </a:p>
        </p:txBody>
      </p:sp>
      <p:pic>
        <p:nvPicPr>
          <p:cNvPr id="19" name="Segnaposto immagine 13" descr="Ritratto di un membro del team">
            <a:extLst>
              <a:ext uri="{FF2B5EF4-FFF2-40B4-BE49-F238E27FC236}">
                <a16:creationId xmlns:a16="http://schemas.microsoft.com/office/drawing/2014/main" id="{EF9CA003-7E17-ED41-92AE-D8D98C0825A7}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58280" y="2572883"/>
            <a:ext cx="2118245" cy="2037217"/>
          </a:xfrm>
        </p:spPr>
      </p:pic>
      <p:sp>
        <p:nvSpPr>
          <p:cNvPr id="8" name="Segnaposto testo 7">
            <a:extLst>
              <a:ext uri="{FF2B5EF4-FFF2-40B4-BE49-F238E27FC236}">
                <a16:creationId xmlns:a16="http://schemas.microsoft.com/office/drawing/2014/main" id="{AF43A531-88E8-744E-9BB5-FD05029B1D2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663042" y="4986745"/>
            <a:ext cx="2128157" cy="205837"/>
          </a:xfrm>
        </p:spPr>
        <p:txBody>
          <a:bodyPr rtlCol="0"/>
          <a:lstStyle/>
          <a:p>
            <a:pPr rtl="0"/>
            <a:r>
              <a:rPr lang="it-IT"/>
              <a:t>Larissa</a:t>
            </a:r>
          </a:p>
        </p:txBody>
      </p:sp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3590C1A1-4321-EC41-8248-D3B566DD51B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63042" y="5393169"/>
            <a:ext cx="2128157" cy="369332"/>
          </a:xfrm>
        </p:spPr>
        <p:txBody>
          <a:bodyPr rtlCol="0"/>
          <a:lstStyle/>
          <a:p>
            <a:pPr rtl="0"/>
            <a:r>
              <a:rPr lang="it-IT"/>
              <a:t>CFO</a:t>
            </a:r>
          </a:p>
        </p:txBody>
      </p:sp>
      <p:pic>
        <p:nvPicPr>
          <p:cNvPr id="41" name="Segnaposto immagine 40" descr="Ritratto di un membro del team">
            <a:extLst>
              <a:ext uri="{FF2B5EF4-FFF2-40B4-BE49-F238E27FC236}">
                <a16:creationId xmlns:a16="http://schemas.microsoft.com/office/drawing/2014/main" id="{74EB486D-4A8D-4B29-8FD0-B96906E3E283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62292" y="2572883"/>
            <a:ext cx="2118245" cy="2037217"/>
          </a:xfrm>
        </p:spPr>
      </p:pic>
      <p:sp>
        <p:nvSpPr>
          <p:cNvPr id="10" name="Segnaposto testo 9">
            <a:extLst>
              <a:ext uri="{FF2B5EF4-FFF2-40B4-BE49-F238E27FC236}">
                <a16:creationId xmlns:a16="http://schemas.microsoft.com/office/drawing/2014/main" id="{1DF7B21D-37D3-8344-AC78-C169C79D3D2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367054" y="4986745"/>
            <a:ext cx="2129245" cy="205837"/>
          </a:xfrm>
        </p:spPr>
        <p:txBody>
          <a:bodyPr rtlCol="0"/>
          <a:lstStyle/>
          <a:p>
            <a:pPr rtl="0"/>
            <a:r>
              <a:rPr lang="it-IT"/>
              <a:t>Gerolamo</a:t>
            </a:r>
          </a:p>
        </p:txBody>
      </p:sp>
      <p:sp>
        <p:nvSpPr>
          <p:cNvPr id="9" name="Segnaposto testo 8">
            <a:extLst>
              <a:ext uri="{FF2B5EF4-FFF2-40B4-BE49-F238E27FC236}">
                <a16:creationId xmlns:a16="http://schemas.microsoft.com/office/drawing/2014/main" id="{2581095F-0795-744B-A3E7-94DFB3CBF33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67054" y="5393169"/>
            <a:ext cx="2129245" cy="369332"/>
          </a:xfrm>
        </p:spPr>
        <p:txBody>
          <a:bodyPr rtlCol="0"/>
          <a:lstStyle/>
          <a:p>
            <a:pPr rtl="0"/>
            <a:r>
              <a:rPr lang="it-IT"/>
              <a:t>COO</a:t>
            </a:r>
          </a:p>
        </p:txBody>
      </p:sp>
      <p:pic>
        <p:nvPicPr>
          <p:cNvPr id="21" name="Segnaposto immagine 18" descr="Ritratto di un membro del team">
            <a:extLst>
              <a:ext uri="{FF2B5EF4-FFF2-40B4-BE49-F238E27FC236}">
                <a16:creationId xmlns:a16="http://schemas.microsoft.com/office/drawing/2014/main" id="{17C96991-59CF-8142-BA51-B8B56EE23D65}"/>
              </a:ext>
            </a:extLst>
          </p:cNvPr>
          <p:cNvPicPr>
            <a:picLocks noGrp="1" noChangeAspect="1"/>
          </p:cNvPicPr>
          <p:nvPr>
            <p:ph type="pic" sz="quarter" idx="30"/>
          </p:nvPr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12023" y="2572883"/>
            <a:ext cx="2118245" cy="2037217"/>
          </a:xfrm>
        </p:spPr>
      </p:pic>
      <p:sp>
        <p:nvSpPr>
          <p:cNvPr id="12" name="Segnaposto testo 11">
            <a:extLst>
              <a:ext uri="{FF2B5EF4-FFF2-40B4-BE49-F238E27FC236}">
                <a16:creationId xmlns:a16="http://schemas.microsoft.com/office/drawing/2014/main" id="{70695B8F-A3CD-4845-8150-758480179C2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110254" y="4986745"/>
            <a:ext cx="2129245" cy="205837"/>
          </a:xfrm>
        </p:spPr>
        <p:txBody>
          <a:bodyPr rtlCol="0"/>
          <a:lstStyle/>
          <a:p>
            <a:pPr rtl="0"/>
            <a:r>
              <a:rPr lang="it-IT"/>
              <a:t>Federico</a:t>
            </a:r>
          </a:p>
        </p:txBody>
      </p:sp>
      <p:sp>
        <p:nvSpPr>
          <p:cNvPr id="11" name="Segnaposto testo 10">
            <a:extLst>
              <a:ext uri="{FF2B5EF4-FFF2-40B4-BE49-F238E27FC236}">
                <a16:creationId xmlns:a16="http://schemas.microsoft.com/office/drawing/2014/main" id="{69B26C61-D5D7-CC42-848C-158367DB821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110254" y="5393169"/>
            <a:ext cx="2129245" cy="369332"/>
          </a:xfrm>
        </p:spPr>
        <p:txBody>
          <a:bodyPr rtlCol="0"/>
          <a:lstStyle/>
          <a:p>
            <a:pPr rtl="0"/>
            <a:r>
              <a:rPr lang="it-IT"/>
              <a:t>CTO</a:t>
            </a:r>
          </a:p>
        </p:txBody>
      </p:sp>
      <p:sp>
        <p:nvSpPr>
          <p:cNvPr id="17" name="Segnaposto numero diapositiva 16">
            <a:extLst>
              <a:ext uri="{FF2B5EF4-FFF2-40B4-BE49-F238E27FC236}">
                <a16:creationId xmlns:a16="http://schemas.microsoft.com/office/drawing/2014/main" id="{32DA2B67-BDBB-C945-988B-6C0D86F697CE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>
          <a:xfrm>
            <a:off x="971550" y="6332220"/>
            <a:ext cx="523240" cy="247651"/>
          </a:xfrm>
        </p:spPr>
        <p:txBody>
          <a:bodyPr rtlCol="0"/>
          <a:lstStyle/>
          <a:p>
            <a:pPr rtl="0"/>
            <a:fld id="{294A09A9-5501-47C1-A89A-A340965A2BE2}" type="slidenum">
              <a:rPr lang="it-IT" smtClean="0"/>
              <a:pPr rtl="0"/>
              <a:t>9</a:t>
            </a:fld>
            <a:endParaRPr lang="it-IT"/>
          </a:p>
        </p:txBody>
      </p:sp>
      <p:sp>
        <p:nvSpPr>
          <p:cNvPr id="16" name="Segnaposto piè di pagina 15">
            <a:extLst>
              <a:ext uri="{FF2B5EF4-FFF2-40B4-BE49-F238E27FC236}">
                <a16:creationId xmlns:a16="http://schemas.microsoft.com/office/drawing/2014/main" id="{1EAEE347-BDD8-5349-BB37-C8938BFCFF4C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>
          <a:xfrm>
            <a:off x="1494790" y="6332220"/>
            <a:ext cx="1497330" cy="247651"/>
          </a:xfrm>
        </p:spPr>
        <p:txBody>
          <a:bodyPr rtlCol="0"/>
          <a:lstStyle/>
          <a:p>
            <a:pPr rtl="0"/>
            <a:r>
              <a:rPr lang="it-IT"/>
              <a:t>Relazione annuale</a:t>
            </a:r>
          </a:p>
        </p:txBody>
      </p:sp>
      <p:sp>
        <p:nvSpPr>
          <p:cNvPr id="15" name="Segnaposto data 14">
            <a:extLst>
              <a:ext uri="{FF2B5EF4-FFF2-40B4-BE49-F238E27FC236}">
                <a16:creationId xmlns:a16="http://schemas.microsoft.com/office/drawing/2014/main" id="{B160BE06-EC01-1145-BF3B-C02AC24955C4}"/>
              </a:ext>
            </a:extLst>
          </p:cNvPr>
          <p:cNvSpPr>
            <a:spLocks noGrp="1"/>
          </p:cNvSpPr>
          <p:nvPr>
            <p:ph type="dt" sz="half" idx="32"/>
          </p:nvPr>
        </p:nvSpPr>
        <p:spPr>
          <a:xfrm>
            <a:off x="2992120" y="6332220"/>
            <a:ext cx="1313180" cy="247651"/>
          </a:xfrm>
        </p:spPr>
        <p:txBody>
          <a:bodyPr rtlCol="0"/>
          <a:lstStyle/>
          <a:p>
            <a:pPr rtl="0"/>
            <a:fld id="{02F484EB-7C75-4C92-BF6F-0EA6345DD9AE}" type="datetime4">
              <a:rPr lang="it-IT" smtClean="0"/>
              <a:t>18 settembre 2023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8845726"/>
      </p:ext>
    </p:extLst>
  </p:cSld>
  <p:clrMapOvr>
    <a:masterClrMapping/>
  </p:clrMapOvr>
</p:sld>
</file>

<file path=ppt/theme/theme1.xml><?xml version="1.0" encoding="utf-8"?>
<a:theme xmlns:a="http://schemas.openxmlformats.org/drawingml/2006/main" name="Personalizzata">
  <a:themeElements>
    <a:clrScheme name="Swiss">
      <a:dk1>
        <a:srgbClr val="000000"/>
      </a:dk1>
      <a:lt1>
        <a:srgbClr val="FFFFFF"/>
      </a:lt1>
      <a:dk2>
        <a:srgbClr val="E4E4E4"/>
      </a:dk2>
      <a:lt2>
        <a:srgbClr val="7CA655"/>
      </a:lt2>
      <a:accent1>
        <a:srgbClr val="A9D4DB"/>
      </a:accent1>
      <a:accent2>
        <a:srgbClr val="FBE284"/>
      </a:accent2>
      <a:accent3>
        <a:srgbClr val="4495A2"/>
      </a:accent3>
      <a:accent4>
        <a:srgbClr val="AA5881"/>
      </a:accent4>
      <a:accent5>
        <a:srgbClr val="E06742"/>
      </a:accent5>
      <a:accent6>
        <a:srgbClr val="F9D448"/>
      </a:accent6>
      <a:hlink>
        <a:srgbClr val="4495A2"/>
      </a:hlink>
      <a:folHlink>
        <a:srgbClr val="AA5881"/>
      </a:folHlink>
    </a:clrScheme>
    <a:fontScheme name="Custom 175">
      <a:majorFont>
        <a:latin typeface="Franklin Gothic Demi"/>
        <a:ea typeface=""/>
        <a:cs typeface=""/>
      </a:majorFont>
      <a:minorFont>
        <a:latin typeface="Franklin Gothic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9129362_TF78853419_Win32" id="{26A8DC41-7521-4E8A-BB40-82DDDF6580CB}" vid="{96196EC2-C392-482E-BF29-9BD12A62668F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9EC1AB0-9704-404D-B6D3-819D938AC55B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1D20B6E4-879E-4E6C-BDE7-261540CD376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4F21D10-BD83-491A-AAA6-945C2DB1EB0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{C3ECDD94-36EC-464B-8BE7-9465E4958F99}tf78853419_win32</Template>
  <TotalTime>18</TotalTime>
  <Words>585</Words>
  <Application>Microsoft Office PowerPoint</Application>
  <PresentationFormat>Widescreen</PresentationFormat>
  <Paragraphs>141</Paragraphs>
  <Slides>14</Slides>
  <Notes>13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14</vt:i4>
      </vt:variant>
    </vt:vector>
  </HeadingPairs>
  <TitlesOfParts>
    <vt:vector size="20" baseType="lpstr">
      <vt:lpstr>Arial</vt:lpstr>
      <vt:lpstr>Calibri</vt:lpstr>
      <vt:lpstr>Franklin Gothic Book</vt:lpstr>
      <vt:lpstr>Franklin Gothic Demi</vt:lpstr>
      <vt:lpstr>Wingdings</vt:lpstr>
      <vt:lpstr>Personalizzata</vt:lpstr>
      <vt:lpstr>Climbing Sage</vt:lpstr>
      <vt:lpstr>Ordine del giorno</vt:lpstr>
      <vt:lpstr>Presentazione standard di PowerPoint</vt:lpstr>
      <vt:lpstr>Introduzione</vt:lpstr>
      <vt:lpstr>Anno passato</vt:lpstr>
      <vt:lpstr>Grafico della crescita per settore</vt:lpstr>
      <vt:lpstr>Tabella della crescita per settore</vt:lpstr>
      <vt:lpstr>Lavorare con Contoso è stato fantastico.  Filippa era la mia rappresentante e ha anticipato ogni mia esigenza, lavorando diligentemente alla soluzione del problema. </vt:lpstr>
      <vt:lpstr>Il nostro team</vt:lpstr>
      <vt:lpstr>Sequenza temporale</vt:lpstr>
      <vt:lpstr>Obiettivi per il T1</vt:lpstr>
      <vt:lpstr>Obiettivi per il T2</vt:lpstr>
      <vt:lpstr>Riepilogo</vt:lpstr>
      <vt:lpstr>Grazie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Relazione annuale</dc:title>
  <dc:creator>Marco Masello</dc:creator>
  <cp:lastModifiedBy>Marco Masello</cp:lastModifiedBy>
  <cp:revision>5</cp:revision>
  <dcterms:created xsi:type="dcterms:W3CDTF">2023-09-18T15:43:30Z</dcterms:created>
  <dcterms:modified xsi:type="dcterms:W3CDTF">2023-09-18T16:02:09Z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